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C92"/>
    <a:srgbClr val="00A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BBC9F-C8F5-4DA6-836E-1E31808C935F}" v="21" dt="2019-09-30T22:45:34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s de Oliveira Pires" userId="baac0c0386c791d7" providerId="LiveId" clId="{1F4BBC9F-C8F5-4DA6-836E-1E31808C935F}"/>
    <pc:docChg chg="undo custSel addSld modSld">
      <pc:chgData name="Rogers de Oliveira Pires" userId="baac0c0386c791d7" providerId="LiveId" clId="{1F4BBC9F-C8F5-4DA6-836E-1E31808C935F}" dt="2019-09-30T22:45:56.406" v="128" actId="1076"/>
      <pc:docMkLst>
        <pc:docMk/>
      </pc:docMkLst>
      <pc:sldChg chg="modSp">
        <pc:chgData name="Rogers de Oliveira Pires" userId="baac0c0386c791d7" providerId="LiveId" clId="{1F4BBC9F-C8F5-4DA6-836E-1E31808C935F}" dt="2019-09-30T22:39:48.838" v="0" actId="14100"/>
        <pc:sldMkLst>
          <pc:docMk/>
          <pc:sldMk cId="885949684" sldId="257"/>
        </pc:sldMkLst>
        <pc:picChg chg="mod">
          <ac:chgData name="Rogers de Oliveira Pires" userId="baac0c0386c791d7" providerId="LiveId" clId="{1F4BBC9F-C8F5-4DA6-836E-1E31808C935F}" dt="2019-09-30T22:39:48.838" v="0" actId="14100"/>
          <ac:picMkLst>
            <pc:docMk/>
            <pc:sldMk cId="885949684" sldId="257"/>
            <ac:picMk id="9" creationId="{2FB42E10-736C-44FB-819A-1C6BEAA95CF6}"/>
          </ac:picMkLst>
        </pc:picChg>
      </pc:sldChg>
      <pc:sldChg chg="addSp delSp modSp add">
        <pc:chgData name="Rogers de Oliveira Pires" userId="baac0c0386c791d7" providerId="LiveId" clId="{1F4BBC9F-C8F5-4DA6-836E-1E31808C935F}" dt="2019-09-30T22:45:56.406" v="128" actId="1076"/>
        <pc:sldMkLst>
          <pc:docMk/>
          <pc:sldMk cId="496733669" sldId="258"/>
        </pc:sldMkLst>
        <pc:spChg chg="mod">
          <ac:chgData name="Rogers de Oliveira Pires" userId="baac0c0386c791d7" providerId="LiveId" clId="{1F4BBC9F-C8F5-4DA6-836E-1E31808C935F}" dt="2019-09-30T22:45:47.364" v="121" actId="1076"/>
          <ac:spMkLst>
            <pc:docMk/>
            <pc:sldMk cId="496733669" sldId="258"/>
            <ac:spMk id="13" creationId="{CDD8EA68-7C82-4FBA-98BC-ADC0A3A92476}"/>
          </ac:spMkLst>
        </pc:spChg>
        <pc:spChg chg="add mod">
          <ac:chgData name="Rogers de Oliveira Pires" userId="baac0c0386c791d7" providerId="LiveId" clId="{1F4BBC9F-C8F5-4DA6-836E-1E31808C935F}" dt="2019-09-30T22:42:26.208" v="53" actId="208"/>
          <ac:spMkLst>
            <pc:docMk/>
            <pc:sldMk cId="496733669" sldId="258"/>
            <ac:spMk id="14" creationId="{333B5E0A-F4BC-4818-9B90-B7C65F5CE4C3}"/>
          </ac:spMkLst>
        </pc:spChg>
        <pc:spChg chg="mod">
          <ac:chgData name="Rogers de Oliveira Pires" userId="baac0c0386c791d7" providerId="LiveId" clId="{1F4BBC9F-C8F5-4DA6-836E-1E31808C935F}" dt="2019-09-30T22:45:41.680" v="113" actId="1076"/>
          <ac:spMkLst>
            <pc:docMk/>
            <pc:sldMk cId="496733669" sldId="258"/>
            <ac:spMk id="15" creationId="{B7611C0F-E607-4130-9D50-31AEA4E30969}"/>
          </ac:spMkLst>
        </pc:spChg>
        <pc:spChg chg="mod">
          <ac:chgData name="Rogers de Oliveira Pires" userId="baac0c0386c791d7" providerId="LiveId" clId="{1F4BBC9F-C8F5-4DA6-836E-1E31808C935F}" dt="2019-09-30T22:42:12.554" v="46" actId="1076"/>
          <ac:spMkLst>
            <pc:docMk/>
            <pc:sldMk cId="496733669" sldId="258"/>
            <ac:spMk id="16" creationId="{FEE0F350-40A2-4E24-B27D-5314AEA064FA}"/>
          </ac:spMkLst>
        </pc:spChg>
        <pc:spChg chg="mod">
          <ac:chgData name="Rogers de Oliveira Pires" userId="baac0c0386c791d7" providerId="LiveId" clId="{1F4BBC9F-C8F5-4DA6-836E-1E31808C935F}" dt="2019-09-30T22:45:40.722" v="112" actId="1076"/>
          <ac:spMkLst>
            <pc:docMk/>
            <pc:sldMk cId="496733669" sldId="258"/>
            <ac:spMk id="17" creationId="{3BCF69A2-0120-4BDD-B767-F2C552A2B55D}"/>
          </ac:spMkLst>
        </pc:spChg>
        <pc:spChg chg="mod">
          <ac:chgData name="Rogers de Oliveira Pires" userId="baac0c0386c791d7" providerId="LiveId" clId="{1F4BBC9F-C8F5-4DA6-836E-1E31808C935F}" dt="2019-09-30T22:45:49.708" v="123" actId="1076"/>
          <ac:spMkLst>
            <pc:docMk/>
            <pc:sldMk cId="496733669" sldId="258"/>
            <ac:spMk id="18" creationId="{B2C72CF2-D3AA-4191-A4A8-0131951F16F5}"/>
          </ac:spMkLst>
        </pc:spChg>
        <pc:spChg chg="mod">
          <ac:chgData name="Rogers de Oliveira Pires" userId="baac0c0386c791d7" providerId="LiveId" clId="{1F4BBC9F-C8F5-4DA6-836E-1E31808C935F}" dt="2019-09-30T22:45:43.027" v="114" actId="1076"/>
          <ac:spMkLst>
            <pc:docMk/>
            <pc:sldMk cId="496733669" sldId="258"/>
            <ac:spMk id="19" creationId="{8CFA5AD8-896A-4B96-A663-8FBF95A234FD}"/>
          </ac:spMkLst>
        </pc:spChg>
        <pc:spChg chg="mod">
          <ac:chgData name="Rogers de Oliveira Pires" userId="baac0c0386c791d7" providerId="LiveId" clId="{1F4BBC9F-C8F5-4DA6-836E-1E31808C935F}" dt="2019-09-30T22:45:48.651" v="122" actId="1076"/>
          <ac:spMkLst>
            <pc:docMk/>
            <pc:sldMk cId="496733669" sldId="258"/>
            <ac:spMk id="20" creationId="{432D4AF8-121C-4B43-B469-5FDF113D1182}"/>
          </ac:spMkLst>
        </pc:spChg>
        <pc:spChg chg="add mod">
          <ac:chgData name="Rogers de Oliveira Pires" userId="baac0c0386c791d7" providerId="LiveId" clId="{1F4BBC9F-C8F5-4DA6-836E-1E31808C935F}" dt="2019-09-30T22:42:31.996" v="57" actId="1076"/>
          <ac:spMkLst>
            <pc:docMk/>
            <pc:sldMk cId="496733669" sldId="258"/>
            <ac:spMk id="21" creationId="{12ED00BA-1F7F-46A1-A4AC-7D67FAC0893C}"/>
          </ac:spMkLst>
        </pc:spChg>
        <pc:spChg chg="add del">
          <ac:chgData name="Rogers de Oliveira Pires" userId="baac0c0386c791d7" providerId="LiveId" clId="{1F4BBC9F-C8F5-4DA6-836E-1E31808C935F}" dt="2019-09-30T22:42:37.102" v="59"/>
          <ac:spMkLst>
            <pc:docMk/>
            <pc:sldMk cId="496733669" sldId="258"/>
            <ac:spMk id="22" creationId="{DE940960-EE6C-47FE-B492-24351A9E05BD}"/>
          </ac:spMkLst>
        </pc:spChg>
        <pc:spChg chg="add mod">
          <ac:chgData name="Rogers de Oliveira Pires" userId="baac0c0386c791d7" providerId="LiveId" clId="{1F4BBC9F-C8F5-4DA6-836E-1E31808C935F}" dt="2019-09-30T22:44:43.039" v="98" actId="1076"/>
          <ac:spMkLst>
            <pc:docMk/>
            <pc:sldMk cId="496733669" sldId="258"/>
            <ac:spMk id="23" creationId="{D71CE53B-3B92-44EA-9D98-86FD4906AED5}"/>
          </ac:spMkLst>
        </pc:spChg>
        <pc:spChg chg="del">
          <ac:chgData name="Rogers de Oliveira Pires" userId="baac0c0386c791d7" providerId="LiveId" clId="{1F4BBC9F-C8F5-4DA6-836E-1E31808C935F}" dt="2019-09-30T22:40:16.237" v="2" actId="478"/>
          <ac:spMkLst>
            <pc:docMk/>
            <pc:sldMk cId="496733669" sldId="258"/>
            <ac:spMk id="24" creationId="{7010C300-004B-4138-B5E1-3D9C929F667D}"/>
          </ac:spMkLst>
        </pc:spChg>
        <pc:spChg chg="del">
          <ac:chgData name="Rogers de Oliveira Pires" userId="baac0c0386c791d7" providerId="LiveId" clId="{1F4BBC9F-C8F5-4DA6-836E-1E31808C935F}" dt="2019-09-30T22:40:16.237" v="2" actId="478"/>
          <ac:spMkLst>
            <pc:docMk/>
            <pc:sldMk cId="496733669" sldId="258"/>
            <ac:spMk id="25" creationId="{A6D426BA-728D-4048-886C-797A9FCF99AB}"/>
          </ac:spMkLst>
        </pc:spChg>
        <pc:spChg chg="add mod">
          <ac:chgData name="Rogers de Oliveira Pires" userId="baac0c0386c791d7" providerId="LiveId" clId="{1F4BBC9F-C8F5-4DA6-836E-1E31808C935F}" dt="2019-09-30T22:44:44.424" v="99" actId="1076"/>
          <ac:spMkLst>
            <pc:docMk/>
            <pc:sldMk cId="496733669" sldId="258"/>
            <ac:spMk id="27" creationId="{B6DDEAD4-5DD1-47E8-A1F9-E840113F5B93}"/>
          </ac:spMkLst>
        </pc:spChg>
        <pc:spChg chg="add mod">
          <ac:chgData name="Rogers de Oliveira Pires" userId="baac0c0386c791d7" providerId="LiveId" clId="{1F4BBC9F-C8F5-4DA6-836E-1E31808C935F}" dt="2019-09-30T22:42:50.327" v="65" actId="1076"/>
          <ac:spMkLst>
            <pc:docMk/>
            <pc:sldMk cId="496733669" sldId="258"/>
            <ac:spMk id="28" creationId="{7FCF381F-351E-449B-A732-E05CC0E9CCE7}"/>
          </ac:spMkLst>
        </pc:spChg>
        <pc:spChg chg="add mod">
          <ac:chgData name="Rogers de Oliveira Pires" userId="baac0c0386c791d7" providerId="LiveId" clId="{1F4BBC9F-C8F5-4DA6-836E-1E31808C935F}" dt="2019-09-30T22:42:57.766" v="68" actId="14100"/>
          <ac:spMkLst>
            <pc:docMk/>
            <pc:sldMk cId="496733669" sldId="258"/>
            <ac:spMk id="29" creationId="{98F9A70A-C119-4A3A-AE2B-A2D68AD80047}"/>
          </ac:spMkLst>
        </pc:spChg>
        <pc:spChg chg="add mod">
          <ac:chgData name="Rogers de Oliveira Pires" userId="baac0c0386c791d7" providerId="LiveId" clId="{1F4BBC9F-C8F5-4DA6-836E-1E31808C935F}" dt="2019-09-30T22:45:33.432" v="107" actId="1076"/>
          <ac:spMkLst>
            <pc:docMk/>
            <pc:sldMk cId="496733669" sldId="258"/>
            <ac:spMk id="30" creationId="{44E25248-8C56-4199-ABB1-1609FAE920D1}"/>
          </ac:spMkLst>
        </pc:spChg>
        <pc:spChg chg="add mod">
          <ac:chgData name="Rogers de Oliveira Pires" userId="baac0c0386c791d7" providerId="LiveId" clId="{1F4BBC9F-C8F5-4DA6-836E-1E31808C935F}" dt="2019-09-30T22:45:28.371" v="105" actId="1076"/>
          <ac:spMkLst>
            <pc:docMk/>
            <pc:sldMk cId="496733669" sldId="258"/>
            <ac:spMk id="31" creationId="{C93DB2CB-3F74-4623-9AE6-0D69CFDC566B}"/>
          </ac:spMkLst>
        </pc:spChg>
        <pc:spChg chg="add mod">
          <ac:chgData name="Rogers de Oliveira Pires" userId="baac0c0386c791d7" providerId="LiveId" clId="{1F4BBC9F-C8F5-4DA6-836E-1E31808C935F}" dt="2019-09-30T22:45:28.371" v="105" actId="1076"/>
          <ac:spMkLst>
            <pc:docMk/>
            <pc:sldMk cId="496733669" sldId="258"/>
            <ac:spMk id="32" creationId="{A50544F7-745A-4D9F-92AA-B445325B7529}"/>
          </ac:spMkLst>
        </pc:spChg>
        <pc:spChg chg="add mod">
          <ac:chgData name="Rogers de Oliveira Pires" userId="baac0c0386c791d7" providerId="LiveId" clId="{1F4BBC9F-C8F5-4DA6-836E-1E31808C935F}" dt="2019-09-30T22:44:36.315" v="95" actId="1076"/>
          <ac:spMkLst>
            <pc:docMk/>
            <pc:sldMk cId="496733669" sldId="258"/>
            <ac:spMk id="33" creationId="{E37DF637-CC49-4DAD-A6E1-A60D665D69E4}"/>
          </ac:spMkLst>
        </pc:spChg>
        <pc:spChg chg="add mod">
          <ac:chgData name="Rogers de Oliveira Pires" userId="baac0c0386c791d7" providerId="LiveId" clId="{1F4BBC9F-C8F5-4DA6-836E-1E31808C935F}" dt="2019-09-30T22:43:31.315" v="77" actId="1076"/>
          <ac:spMkLst>
            <pc:docMk/>
            <pc:sldMk cId="496733669" sldId="258"/>
            <ac:spMk id="34" creationId="{9931B466-72F6-4EE6-950C-0AA18ABDB14D}"/>
          </ac:spMkLst>
        </pc:spChg>
        <pc:spChg chg="add mod">
          <ac:chgData name="Rogers de Oliveira Pires" userId="baac0c0386c791d7" providerId="LiveId" clId="{1F4BBC9F-C8F5-4DA6-836E-1E31808C935F}" dt="2019-09-30T22:43:31.315" v="77" actId="1076"/>
          <ac:spMkLst>
            <pc:docMk/>
            <pc:sldMk cId="496733669" sldId="258"/>
            <ac:spMk id="35" creationId="{E91AC853-4F01-41D4-843E-C05C54F79F0C}"/>
          </ac:spMkLst>
        </pc:spChg>
        <pc:spChg chg="add mod">
          <ac:chgData name="Rogers de Oliveira Pires" userId="baac0c0386c791d7" providerId="LiveId" clId="{1F4BBC9F-C8F5-4DA6-836E-1E31808C935F}" dt="2019-09-30T22:44:41.198" v="97" actId="1076"/>
          <ac:spMkLst>
            <pc:docMk/>
            <pc:sldMk cId="496733669" sldId="258"/>
            <ac:spMk id="36" creationId="{E1606CB5-8BC7-4A1A-87A9-7E6AF5DB4A98}"/>
          </ac:spMkLst>
        </pc:spChg>
        <pc:spChg chg="add mod">
          <ac:chgData name="Rogers de Oliveira Pires" userId="baac0c0386c791d7" providerId="LiveId" clId="{1F4BBC9F-C8F5-4DA6-836E-1E31808C935F}" dt="2019-09-30T22:44:37.925" v="96" actId="1076"/>
          <ac:spMkLst>
            <pc:docMk/>
            <pc:sldMk cId="496733669" sldId="258"/>
            <ac:spMk id="37" creationId="{F3464E49-FF33-47D7-9010-649EC4D3BC59}"/>
          </ac:spMkLst>
        </pc:spChg>
        <pc:spChg chg="add mod">
          <ac:chgData name="Rogers de Oliveira Pires" userId="baac0c0386c791d7" providerId="LiveId" clId="{1F4BBC9F-C8F5-4DA6-836E-1E31808C935F}" dt="2019-09-30T22:43:31.315" v="77" actId="1076"/>
          <ac:spMkLst>
            <pc:docMk/>
            <pc:sldMk cId="496733669" sldId="258"/>
            <ac:spMk id="38" creationId="{087C098F-1229-43FB-AE60-6B4451BA00D6}"/>
          </ac:spMkLst>
        </pc:spChg>
        <pc:spChg chg="add mod">
          <ac:chgData name="Rogers de Oliveira Pires" userId="baac0c0386c791d7" providerId="LiveId" clId="{1F4BBC9F-C8F5-4DA6-836E-1E31808C935F}" dt="2019-09-30T22:44:25.953" v="93" actId="1076"/>
          <ac:spMkLst>
            <pc:docMk/>
            <pc:sldMk cId="496733669" sldId="258"/>
            <ac:spMk id="39" creationId="{AF1C8045-46BB-43F7-B830-D86F39A6A371}"/>
          </ac:spMkLst>
        </pc:spChg>
        <pc:spChg chg="add mod">
          <ac:chgData name="Rogers de Oliveira Pires" userId="baac0c0386c791d7" providerId="LiveId" clId="{1F4BBC9F-C8F5-4DA6-836E-1E31808C935F}" dt="2019-09-30T22:44:29.376" v="94" actId="1076"/>
          <ac:spMkLst>
            <pc:docMk/>
            <pc:sldMk cId="496733669" sldId="258"/>
            <ac:spMk id="40" creationId="{2EDA4A86-4055-4979-B8FD-7F8DA32F45C8}"/>
          </ac:spMkLst>
        </pc:spChg>
        <pc:spChg chg="add mod">
          <ac:chgData name="Rogers de Oliveira Pires" userId="baac0c0386c791d7" providerId="LiveId" clId="{1F4BBC9F-C8F5-4DA6-836E-1E31808C935F}" dt="2019-09-30T22:43:31.315" v="77" actId="1076"/>
          <ac:spMkLst>
            <pc:docMk/>
            <pc:sldMk cId="496733669" sldId="258"/>
            <ac:spMk id="41" creationId="{07D3B5CD-A02A-4D4B-8020-3845AFF78065}"/>
          </ac:spMkLst>
        </pc:spChg>
        <pc:spChg chg="add mod">
          <ac:chgData name="Rogers de Oliveira Pires" userId="baac0c0386c791d7" providerId="LiveId" clId="{1F4BBC9F-C8F5-4DA6-836E-1E31808C935F}" dt="2019-09-30T22:45:52.574" v="125" actId="1076"/>
          <ac:spMkLst>
            <pc:docMk/>
            <pc:sldMk cId="496733669" sldId="258"/>
            <ac:spMk id="42" creationId="{9F49ECBE-BE0E-4D60-B2C2-0895A36A0066}"/>
          </ac:spMkLst>
        </pc:spChg>
        <pc:spChg chg="add mod">
          <ac:chgData name="Rogers de Oliveira Pires" userId="baac0c0386c791d7" providerId="LiveId" clId="{1F4BBC9F-C8F5-4DA6-836E-1E31808C935F}" dt="2019-09-30T22:43:41.561" v="81" actId="1076"/>
          <ac:spMkLst>
            <pc:docMk/>
            <pc:sldMk cId="496733669" sldId="258"/>
            <ac:spMk id="43" creationId="{60E802B1-F5EA-4AF2-8CF9-B34B55AD4B56}"/>
          </ac:spMkLst>
        </pc:spChg>
        <pc:spChg chg="add mod">
          <ac:chgData name="Rogers de Oliveira Pires" userId="baac0c0386c791d7" providerId="LiveId" clId="{1F4BBC9F-C8F5-4DA6-836E-1E31808C935F}" dt="2019-09-30T22:45:53.693" v="126" actId="1076"/>
          <ac:spMkLst>
            <pc:docMk/>
            <pc:sldMk cId="496733669" sldId="258"/>
            <ac:spMk id="44" creationId="{3D8F55B5-BBDD-4A8C-8E20-7ED801C66502}"/>
          </ac:spMkLst>
        </pc:spChg>
        <pc:spChg chg="add mod">
          <ac:chgData name="Rogers de Oliveira Pires" userId="baac0c0386c791d7" providerId="LiveId" clId="{1F4BBC9F-C8F5-4DA6-836E-1E31808C935F}" dt="2019-09-30T22:45:55.098" v="127" actId="1076"/>
          <ac:spMkLst>
            <pc:docMk/>
            <pc:sldMk cId="496733669" sldId="258"/>
            <ac:spMk id="45" creationId="{749B2D85-1D22-46B8-82B0-ED163E947D7B}"/>
          </ac:spMkLst>
        </pc:spChg>
        <pc:spChg chg="add mod">
          <ac:chgData name="Rogers de Oliveira Pires" userId="baac0c0386c791d7" providerId="LiveId" clId="{1F4BBC9F-C8F5-4DA6-836E-1E31808C935F}" dt="2019-09-30T22:45:56.406" v="128" actId="1076"/>
          <ac:spMkLst>
            <pc:docMk/>
            <pc:sldMk cId="496733669" sldId="258"/>
            <ac:spMk id="46" creationId="{FA1BE84C-20E3-45D0-8F19-342175812141}"/>
          </ac:spMkLst>
        </pc:spChg>
        <pc:spChg chg="add mod">
          <ac:chgData name="Rogers de Oliveira Pires" userId="baac0c0386c791d7" providerId="LiveId" clId="{1F4BBC9F-C8F5-4DA6-836E-1E31808C935F}" dt="2019-09-30T22:43:58.412" v="86" actId="1076"/>
          <ac:spMkLst>
            <pc:docMk/>
            <pc:sldMk cId="496733669" sldId="258"/>
            <ac:spMk id="47" creationId="{F87C5CB7-4124-44D6-8FB5-4E4BF3D06F4F}"/>
          </ac:spMkLst>
        </pc:spChg>
        <pc:spChg chg="add mod">
          <ac:chgData name="Rogers de Oliveira Pires" userId="baac0c0386c791d7" providerId="LiveId" clId="{1F4BBC9F-C8F5-4DA6-836E-1E31808C935F}" dt="2019-09-30T22:43:58.412" v="86" actId="1076"/>
          <ac:spMkLst>
            <pc:docMk/>
            <pc:sldMk cId="496733669" sldId="258"/>
            <ac:spMk id="48" creationId="{B1D150DE-93D2-4879-8BAA-5C2E1F021701}"/>
          </ac:spMkLst>
        </pc:spChg>
        <pc:spChg chg="add mod">
          <ac:chgData name="Rogers de Oliveira Pires" userId="baac0c0386c791d7" providerId="LiveId" clId="{1F4BBC9F-C8F5-4DA6-836E-1E31808C935F}" dt="2019-09-30T22:43:58.412" v="86" actId="1076"/>
          <ac:spMkLst>
            <pc:docMk/>
            <pc:sldMk cId="496733669" sldId="258"/>
            <ac:spMk id="49" creationId="{B90671EA-AD66-44FB-975F-CF2C882065F5}"/>
          </ac:spMkLst>
        </pc:spChg>
        <pc:spChg chg="add mod">
          <ac:chgData name="Rogers de Oliveira Pires" userId="baac0c0386c791d7" providerId="LiveId" clId="{1F4BBC9F-C8F5-4DA6-836E-1E31808C935F}" dt="2019-09-30T22:43:58.412" v="86" actId="1076"/>
          <ac:spMkLst>
            <pc:docMk/>
            <pc:sldMk cId="496733669" sldId="258"/>
            <ac:spMk id="50" creationId="{81C1497F-7732-4D9D-B130-795FEFF76165}"/>
          </ac:spMkLst>
        </pc:spChg>
        <pc:spChg chg="add mod">
          <ac:chgData name="Rogers de Oliveira Pires" userId="baac0c0386c791d7" providerId="LiveId" clId="{1F4BBC9F-C8F5-4DA6-836E-1E31808C935F}" dt="2019-09-30T22:43:58.412" v="86" actId="1076"/>
          <ac:spMkLst>
            <pc:docMk/>
            <pc:sldMk cId="496733669" sldId="258"/>
            <ac:spMk id="51" creationId="{B2798691-BFF2-41DB-92AE-5CCDB0E8E9DC}"/>
          </ac:spMkLst>
        </pc:spChg>
        <pc:spChg chg="add del">
          <ac:chgData name="Rogers de Oliveira Pires" userId="baac0c0386c791d7" providerId="LiveId" clId="{1F4BBC9F-C8F5-4DA6-836E-1E31808C935F}" dt="2019-09-30T22:44:07.661" v="88"/>
          <ac:spMkLst>
            <pc:docMk/>
            <pc:sldMk cId="496733669" sldId="258"/>
            <ac:spMk id="52" creationId="{9D455E1E-297D-4114-BFA7-01E040FFF124}"/>
          </ac:spMkLst>
        </pc:spChg>
        <pc:spChg chg="add del">
          <ac:chgData name="Rogers de Oliveira Pires" userId="baac0c0386c791d7" providerId="LiveId" clId="{1F4BBC9F-C8F5-4DA6-836E-1E31808C935F}" dt="2019-09-30T22:44:07.661" v="88"/>
          <ac:spMkLst>
            <pc:docMk/>
            <pc:sldMk cId="496733669" sldId="258"/>
            <ac:spMk id="53" creationId="{D335CF91-48C7-4756-8F4C-0396D27D218E}"/>
          </ac:spMkLst>
        </pc:spChg>
        <pc:spChg chg="add del">
          <ac:chgData name="Rogers de Oliveira Pires" userId="baac0c0386c791d7" providerId="LiveId" clId="{1F4BBC9F-C8F5-4DA6-836E-1E31808C935F}" dt="2019-09-30T22:44:07.661" v="88"/>
          <ac:spMkLst>
            <pc:docMk/>
            <pc:sldMk cId="496733669" sldId="258"/>
            <ac:spMk id="54" creationId="{656B1E75-7970-44CA-8833-B07A9470D445}"/>
          </ac:spMkLst>
        </pc:spChg>
        <pc:spChg chg="add mod">
          <ac:chgData name="Rogers de Oliveira Pires" userId="baac0c0386c791d7" providerId="LiveId" clId="{1F4BBC9F-C8F5-4DA6-836E-1E31808C935F}" dt="2019-09-30T22:45:50.639" v="124" actId="1076"/>
          <ac:spMkLst>
            <pc:docMk/>
            <pc:sldMk cId="496733669" sldId="258"/>
            <ac:spMk id="55" creationId="{2BBB4453-C760-4CB4-AB61-F5F4AE0880C6}"/>
          </ac:spMkLst>
        </pc:spChg>
        <pc:spChg chg="add mod">
          <ac:chgData name="Rogers de Oliveira Pires" userId="baac0c0386c791d7" providerId="LiveId" clId="{1F4BBC9F-C8F5-4DA6-836E-1E31808C935F}" dt="2019-09-30T22:44:18.222" v="92" actId="14100"/>
          <ac:spMkLst>
            <pc:docMk/>
            <pc:sldMk cId="496733669" sldId="258"/>
            <ac:spMk id="56" creationId="{4ED8B646-5C9B-4422-B51B-9B5C02F86267}"/>
          </ac:spMkLst>
        </pc:spChg>
        <pc:spChg chg="add mod">
          <ac:chgData name="Rogers de Oliveira Pires" userId="baac0c0386c791d7" providerId="LiveId" clId="{1F4BBC9F-C8F5-4DA6-836E-1E31808C935F}" dt="2019-09-30T22:45:39.476" v="111" actId="1076"/>
          <ac:spMkLst>
            <pc:docMk/>
            <pc:sldMk cId="496733669" sldId="258"/>
            <ac:spMk id="57" creationId="{C5F5A86D-60E0-4B47-86FD-A6A52B46B086}"/>
          </ac:spMkLst>
        </pc:spChg>
        <pc:picChg chg="add mod modCrop">
          <ac:chgData name="Rogers de Oliveira Pires" userId="baac0c0386c791d7" providerId="LiveId" clId="{1F4BBC9F-C8F5-4DA6-836E-1E31808C935F}" dt="2019-09-30T22:43:48.637" v="82" actId="1036"/>
          <ac:picMkLst>
            <pc:docMk/>
            <pc:sldMk cId="496733669" sldId="258"/>
            <ac:picMk id="3" creationId="{4E46929B-63FD-46D1-8E60-5CDF8C3280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DDA16-2801-4BD8-B2A8-D9A1B924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364C6-9D52-4861-A90A-BFD64FD58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DA693-5D93-486E-8007-80B8ED61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582FF-80AA-4101-BCB1-B8588A32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4443B-2E4F-4F4C-99C7-E6112749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63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AEF69-BE27-43DC-8484-F40747A1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B40B31-F1D0-43DE-983E-FA6EDACF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6981E-9BF9-48F8-9393-5C063776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F86111-E9F1-4498-8308-31DB6845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15348-D037-4023-9AD6-B7A8528B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9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6CCC6F-AACC-4F40-878A-638D88E2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51BC44-ADAA-4AAE-A4AA-DD4C1BBB7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9C9D-F951-47C7-8C42-1D7FBD20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BFACF2-0583-4491-A0C5-365EDABD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49F94-480E-4541-B4A3-B77E25E2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4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AAC11-54A2-4655-A48C-8F0CC17A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73B126-368E-40AC-ADA0-6A132E04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2DA4F-E606-4A96-9D2E-1A88ED7E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D9624-905A-4FB5-962F-0D5A871A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91F0E-3046-4E55-8A23-B9AC89E1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9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925E7-90A9-48AB-A07B-C69511F0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9A5B56-38C3-439C-91FC-8C8DE327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052E2-F7F4-48FE-9014-4FEF73C5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7F9BE-4B1B-43FC-A963-80B850AF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0DA5E4-8253-408D-B2F6-C5B2EE30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EEB5A-364F-4314-AB81-D47D7C33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674FB-3B1C-4202-9BF3-204F61A67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F14298-EE07-48A2-BA55-7589324EA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E72707-49D2-4D62-B6C3-6EA01A99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612F2-7C3F-439B-9633-92A4726E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0F7BB6-FD08-423E-86D6-0E1661E8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1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45E76-17AE-44F3-B07D-CE26CD6B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AF5FB3-CE55-45F5-B38D-C1D5D9894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90CC12-BFDC-4EAC-817F-56E2E839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9B06C9-65A3-499E-9441-919668AA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1AE6A0-D56B-480A-91F5-4DF24A962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C67CB9-F7BF-47C7-B3F4-B22CA4D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CE6C29-D87C-469F-8D19-FA83A807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FED79F-C33C-4F06-9FF9-7D035E19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0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A7FA3-1785-455C-BE0D-D9AE300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2D8135-8D98-4762-8450-62DC5802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7E24FA-C7F2-484F-90C6-223A60FF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FB743D-FEA3-4ED7-B223-CE44084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3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9DDDA6-FFB2-4BDC-80C6-F1D8F613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9ABF4B-DE11-43D1-93B5-C46C6CC6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BA8854-E6DF-46CD-BDCB-2FB0DBE9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8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CDD7F-A066-4E59-8334-39DC34F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BD042-7836-4AF3-83A3-29000607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CB3D32-2953-4AF5-83CC-2BEF8C01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D3296D-B51E-42A6-94AF-DC489C33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49C01-3968-4130-8BD2-1FC93C57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2A22D0-ADF6-481F-9044-AFF6ACB6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67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6DE79-F927-4CC8-8628-BF696768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245074-1D5F-4DDB-8688-7ACE01A22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3249EB-1FA8-4865-B61F-CAEB24F9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9B0AB3-C032-49DA-9A30-0AB008D1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DE59FE-78F2-4F11-8E6B-6FCBB261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F77076-A8B0-4A0D-BB14-CF181D3A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47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59D75E-FC91-4C2E-A171-64E3CB2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A85ED6-922C-414D-869C-9F182793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627B1F-2D93-4D35-A3E8-521CA3AA3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3E9A-3C6F-4BEB-AF48-F092EE025C63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6C41E-5A64-463A-A62A-63652C078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66B0E-F098-48C3-92F5-51A69B53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DA9D-194F-4633-8D6F-D3A50DC1E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DD8EA68-7C82-4FBA-98BC-ADC0A3A92476}"/>
              </a:ext>
            </a:extLst>
          </p:cNvPr>
          <p:cNvSpPr/>
          <p:nvPr/>
        </p:nvSpPr>
        <p:spPr>
          <a:xfrm>
            <a:off x="0" y="809625"/>
            <a:ext cx="12192000" cy="6048375"/>
          </a:xfrm>
          <a:prstGeom prst="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7611C0F-E607-4130-9D50-31AEA4E30969}"/>
              </a:ext>
            </a:extLst>
          </p:cNvPr>
          <p:cNvSpPr/>
          <p:nvPr/>
        </p:nvSpPr>
        <p:spPr>
          <a:xfrm>
            <a:off x="662558" y="5471905"/>
            <a:ext cx="609600" cy="609600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EE0F350-40A2-4E24-B27D-5314AEA064FA}"/>
              </a:ext>
            </a:extLst>
          </p:cNvPr>
          <p:cNvSpPr/>
          <p:nvPr/>
        </p:nvSpPr>
        <p:spPr>
          <a:xfrm>
            <a:off x="813405" y="6420367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BCF69A2-0120-4BDD-B767-F2C552A2B55D}"/>
              </a:ext>
            </a:extLst>
          </p:cNvPr>
          <p:cNvSpPr/>
          <p:nvPr/>
        </p:nvSpPr>
        <p:spPr>
          <a:xfrm>
            <a:off x="360294" y="6142693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C72CF2-D3AA-4191-A4A8-0131951F16F5}"/>
              </a:ext>
            </a:extLst>
          </p:cNvPr>
          <p:cNvSpPr/>
          <p:nvPr/>
        </p:nvSpPr>
        <p:spPr>
          <a:xfrm>
            <a:off x="11077079" y="5915542"/>
            <a:ext cx="609600" cy="609600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CFA5AD8-896A-4B96-A663-8FBF95A234FD}"/>
              </a:ext>
            </a:extLst>
          </p:cNvPr>
          <p:cNvSpPr/>
          <p:nvPr/>
        </p:nvSpPr>
        <p:spPr>
          <a:xfrm>
            <a:off x="11831706" y="6081505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32D4AF8-121C-4B43-B469-5FDF113D1182}"/>
              </a:ext>
            </a:extLst>
          </p:cNvPr>
          <p:cNvSpPr/>
          <p:nvPr/>
        </p:nvSpPr>
        <p:spPr>
          <a:xfrm>
            <a:off x="11554032" y="5499031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010C300-004B-4138-B5E1-3D9C929F667D}"/>
              </a:ext>
            </a:extLst>
          </p:cNvPr>
          <p:cNvSpPr/>
          <p:nvPr/>
        </p:nvSpPr>
        <p:spPr>
          <a:xfrm>
            <a:off x="4253772" y="1080994"/>
            <a:ext cx="347242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600" b="1" dirty="0">
                <a:solidFill>
                  <a:schemeClr val="bg1"/>
                </a:solidFill>
                <a:latin typeface="Abadi" panose="020B0604020104020204" pitchFamily="34" charset="0"/>
              </a:rPr>
              <a:t>Wifi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6D426BA-728D-4048-886C-797A9FCF99AB}"/>
              </a:ext>
            </a:extLst>
          </p:cNvPr>
          <p:cNvSpPr/>
          <p:nvPr/>
        </p:nvSpPr>
        <p:spPr>
          <a:xfrm>
            <a:off x="2510725" y="3685776"/>
            <a:ext cx="7170553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600" b="1" dirty="0">
                <a:solidFill>
                  <a:schemeClr val="bg1"/>
                </a:solidFill>
                <a:latin typeface="Abadi" panose="020B0604020104020204" pitchFamily="34" charset="0"/>
              </a:rPr>
              <a:t>Eventos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3E2F7CDA-FA6E-4E88-9901-FDFE08C16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r="2158"/>
          <a:stretch/>
        </p:blipFill>
        <p:spPr>
          <a:xfrm>
            <a:off x="1" y="0"/>
            <a:ext cx="12192000" cy="8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4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DD8EA68-7C82-4FBA-98BC-ADC0A3A92476}"/>
              </a:ext>
            </a:extLst>
          </p:cNvPr>
          <p:cNvSpPr/>
          <p:nvPr/>
        </p:nvSpPr>
        <p:spPr>
          <a:xfrm>
            <a:off x="0" y="809625"/>
            <a:ext cx="12192000" cy="6048375"/>
          </a:xfrm>
          <a:prstGeom prst="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7611C0F-E607-4130-9D50-31AEA4E30969}"/>
              </a:ext>
            </a:extLst>
          </p:cNvPr>
          <p:cNvSpPr/>
          <p:nvPr/>
        </p:nvSpPr>
        <p:spPr>
          <a:xfrm>
            <a:off x="820727" y="5453012"/>
            <a:ext cx="609600" cy="609600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EE0F350-40A2-4E24-B27D-5314AEA064FA}"/>
              </a:ext>
            </a:extLst>
          </p:cNvPr>
          <p:cNvSpPr/>
          <p:nvPr/>
        </p:nvSpPr>
        <p:spPr>
          <a:xfrm>
            <a:off x="1342698" y="6387237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BCF69A2-0120-4BDD-B767-F2C552A2B55D}"/>
              </a:ext>
            </a:extLst>
          </p:cNvPr>
          <p:cNvSpPr/>
          <p:nvPr/>
        </p:nvSpPr>
        <p:spPr>
          <a:xfrm>
            <a:off x="290529" y="6248400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C72CF2-D3AA-4191-A4A8-0131951F16F5}"/>
              </a:ext>
            </a:extLst>
          </p:cNvPr>
          <p:cNvSpPr/>
          <p:nvPr/>
        </p:nvSpPr>
        <p:spPr>
          <a:xfrm>
            <a:off x="10496626" y="5404455"/>
            <a:ext cx="609600" cy="609600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CFA5AD8-896A-4B96-A663-8FBF95A234FD}"/>
              </a:ext>
            </a:extLst>
          </p:cNvPr>
          <p:cNvSpPr/>
          <p:nvPr/>
        </p:nvSpPr>
        <p:spPr>
          <a:xfrm>
            <a:off x="11628340" y="6367409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32D4AF8-121C-4B43-B469-5FDF113D1182}"/>
              </a:ext>
            </a:extLst>
          </p:cNvPr>
          <p:cNvSpPr/>
          <p:nvPr/>
        </p:nvSpPr>
        <p:spPr>
          <a:xfrm>
            <a:off x="11579452" y="5126781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3E2F7CDA-FA6E-4E88-9901-FDFE08C16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r="2158"/>
          <a:stretch/>
        </p:blipFill>
        <p:spPr>
          <a:xfrm>
            <a:off x="1" y="0"/>
            <a:ext cx="12192000" cy="85446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E46929B-63FD-46D1-8E60-5CDF8C328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60367"/>
          <a:stretch/>
        </p:blipFill>
        <p:spPr>
          <a:xfrm>
            <a:off x="1895914" y="854024"/>
            <a:ext cx="8078598" cy="6012366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33B5E0A-F4BC-4818-9B90-B7C65F5CE4C3}"/>
              </a:ext>
            </a:extLst>
          </p:cNvPr>
          <p:cNvSpPr/>
          <p:nvPr/>
        </p:nvSpPr>
        <p:spPr>
          <a:xfrm>
            <a:off x="2122648" y="5757812"/>
            <a:ext cx="161721" cy="161721"/>
          </a:xfrm>
          <a:prstGeom prst="round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2ED00BA-1F7F-46A1-A4AC-7D67FAC0893C}"/>
              </a:ext>
            </a:extLst>
          </p:cNvPr>
          <p:cNvSpPr/>
          <p:nvPr/>
        </p:nvSpPr>
        <p:spPr>
          <a:xfrm>
            <a:off x="2433875" y="6276197"/>
            <a:ext cx="443637" cy="443637"/>
          </a:xfrm>
          <a:prstGeom prst="round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71CE53B-3B92-44EA-9D98-86FD4906AED5}"/>
              </a:ext>
            </a:extLst>
          </p:cNvPr>
          <p:cNvSpPr/>
          <p:nvPr/>
        </p:nvSpPr>
        <p:spPr>
          <a:xfrm>
            <a:off x="1982432" y="2908757"/>
            <a:ext cx="443637" cy="443637"/>
          </a:xfrm>
          <a:prstGeom prst="round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6DDEAD4-5DD1-47E8-A1F9-E840113F5B93}"/>
              </a:ext>
            </a:extLst>
          </p:cNvPr>
          <p:cNvSpPr/>
          <p:nvPr/>
        </p:nvSpPr>
        <p:spPr>
          <a:xfrm>
            <a:off x="2218549" y="4187011"/>
            <a:ext cx="443637" cy="443637"/>
          </a:xfrm>
          <a:prstGeom prst="round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FCF381F-351E-449B-A732-E05CC0E9CCE7}"/>
              </a:ext>
            </a:extLst>
          </p:cNvPr>
          <p:cNvSpPr/>
          <p:nvPr/>
        </p:nvSpPr>
        <p:spPr>
          <a:xfrm>
            <a:off x="2122648" y="5055393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8F9A70A-C119-4A3A-AE2B-A2D68AD80047}"/>
              </a:ext>
            </a:extLst>
          </p:cNvPr>
          <p:cNvSpPr/>
          <p:nvPr/>
        </p:nvSpPr>
        <p:spPr>
          <a:xfrm>
            <a:off x="2544795" y="5829528"/>
            <a:ext cx="161721" cy="161721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4E25248-8C56-4199-ABB1-1609FAE920D1}"/>
              </a:ext>
            </a:extLst>
          </p:cNvPr>
          <p:cNvSpPr/>
          <p:nvPr/>
        </p:nvSpPr>
        <p:spPr>
          <a:xfrm>
            <a:off x="142464" y="3024692"/>
            <a:ext cx="681514" cy="68151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93DB2CB-3F74-4623-9AE6-0D69CFDC566B}"/>
              </a:ext>
            </a:extLst>
          </p:cNvPr>
          <p:cNvSpPr/>
          <p:nvPr/>
        </p:nvSpPr>
        <p:spPr>
          <a:xfrm>
            <a:off x="262444" y="4061268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50544F7-745A-4D9F-92AA-B445325B7529}"/>
              </a:ext>
            </a:extLst>
          </p:cNvPr>
          <p:cNvSpPr/>
          <p:nvPr/>
        </p:nvSpPr>
        <p:spPr>
          <a:xfrm>
            <a:off x="1088297" y="3980408"/>
            <a:ext cx="161721" cy="161721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37DF637-CC49-4DAD-A6E1-A60D665D69E4}"/>
              </a:ext>
            </a:extLst>
          </p:cNvPr>
          <p:cNvSpPr/>
          <p:nvPr/>
        </p:nvSpPr>
        <p:spPr>
          <a:xfrm>
            <a:off x="9509891" y="3010579"/>
            <a:ext cx="161721" cy="161721"/>
          </a:xfrm>
          <a:prstGeom prst="round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931B466-72F6-4EE6-950C-0AA18ABDB14D}"/>
              </a:ext>
            </a:extLst>
          </p:cNvPr>
          <p:cNvSpPr/>
          <p:nvPr/>
        </p:nvSpPr>
        <p:spPr>
          <a:xfrm>
            <a:off x="9213577" y="3929297"/>
            <a:ext cx="443637" cy="443637"/>
          </a:xfrm>
          <a:prstGeom prst="round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91AC853-4F01-41D4-843E-C05C54F79F0C}"/>
              </a:ext>
            </a:extLst>
          </p:cNvPr>
          <p:cNvSpPr/>
          <p:nvPr/>
        </p:nvSpPr>
        <p:spPr>
          <a:xfrm>
            <a:off x="8775371" y="1183560"/>
            <a:ext cx="443637" cy="443637"/>
          </a:xfrm>
          <a:prstGeom prst="round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E1606CB5-8BC7-4A1A-87A9-7E6AF5DB4A98}"/>
              </a:ext>
            </a:extLst>
          </p:cNvPr>
          <p:cNvSpPr/>
          <p:nvPr/>
        </p:nvSpPr>
        <p:spPr>
          <a:xfrm>
            <a:off x="9429607" y="1788495"/>
            <a:ext cx="443637" cy="443637"/>
          </a:xfrm>
          <a:prstGeom prst="round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F3464E49-FF33-47D7-9010-649EC4D3BC59}"/>
              </a:ext>
            </a:extLst>
          </p:cNvPr>
          <p:cNvSpPr/>
          <p:nvPr/>
        </p:nvSpPr>
        <p:spPr>
          <a:xfrm>
            <a:off x="9092372" y="2651029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87C098F-1229-43FB-AE60-6B4451BA00D6}"/>
              </a:ext>
            </a:extLst>
          </p:cNvPr>
          <p:cNvSpPr/>
          <p:nvPr/>
        </p:nvSpPr>
        <p:spPr>
          <a:xfrm>
            <a:off x="9324497" y="3482628"/>
            <a:ext cx="161721" cy="161721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F1C8045-46BB-43F7-B830-D86F39A6A371}"/>
              </a:ext>
            </a:extLst>
          </p:cNvPr>
          <p:cNvSpPr/>
          <p:nvPr/>
        </p:nvSpPr>
        <p:spPr>
          <a:xfrm>
            <a:off x="9402141" y="997562"/>
            <a:ext cx="505985" cy="505985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EDA4A86-4055-4979-B8FD-7F8DA32F45C8}"/>
              </a:ext>
            </a:extLst>
          </p:cNvPr>
          <p:cNvSpPr/>
          <p:nvPr/>
        </p:nvSpPr>
        <p:spPr>
          <a:xfrm>
            <a:off x="7045816" y="987552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7D3B5CD-A02A-4D4B-8020-3845AFF78065}"/>
              </a:ext>
            </a:extLst>
          </p:cNvPr>
          <p:cNvSpPr/>
          <p:nvPr/>
        </p:nvSpPr>
        <p:spPr>
          <a:xfrm>
            <a:off x="8271839" y="1384469"/>
            <a:ext cx="161721" cy="161721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49ECBE-BE0E-4D60-B2C2-0895A36A0066}"/>
              </a:ext>
            </a:extLst>
          </p:cNvPr>
          <p:cNvSpPr/>
          <p:nvPr/>
        </p:nvSpPr>
        <p:spPr>
          <a:xfrm>
            <a:off x="10412142" y="3040265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0E802B1-F5EA-4AF2-8CF9-B34B55AD4B56}"/>
              </a:ext>
            </a:extLst>
          </p:cNvPr>
          <p:cNvSpPr/>
          <p:nvPr/>
        </p:nvSpPr>
        <p:spPr>
          <a:xfrm>
            <a:off x="11163529" y="2901941"/>
            <a:ext cx="161721" cy="161721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3D8F55B5-BBDD-4A8C-8E20-7ED801C66502}"/>
              </a:ext>
            </a:extLst>
          </p:cNvPr>
          <p:cNvSpPr/>
          <p:nvPr/>
        </p:nvSpPr>
        <p:spPr>
          <a:xfrm>
            <a:off x="11261192" y="1957788"/>
            <a:ext cx="505985" cy="505985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49B2D85-1D22-46B8-82B0-ED163E947D7B}"/>
              </a:ext>
            </a:extLst>
          </p:cNvPr>
          <p:cNvSpPr/>
          <p:nvPr/>
        </p:nvSpPr>
        <p:spPr>
          <a:xfrm>
            <a:off x="10273305" y="1991139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A1BE84C-20E3-45D0-8F19-342175812141}"/>
              </a:ext>
            </a:extLst>
          </p:cNvPr>
          <p:cNvSpPr/>
          <p:nvPr/>
        </p:nvSpPr>
        <p:spPr>
          <a:xfrm>
            <a:off x="11049997" y="1163545"/>
            <a:ext cx="161721" cy="161721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F87C5CB7-4124-44D6-8FB5-4E4BF3D06F4F}"/>
              </a:ext>
            </a:extLst>
          </p:cNvPr>
          <p:cNvSpPr/>
          <p:nvPr/>
        </p:nvSpPr>
        <p:spPr>
          <a:xfrm>
            <a:off x="537106" y="2282552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1D150DE-93D2-4879-8BAA-5C2E1F021701}"/>
              </a:ext>
            </a:extLst>
          </p:cNvPr>
          <p:cNvSpPr/>
          <p:nvPr/>
        </p:nvSpPr>
        <p:spPr>
          <a:xfrm>
            <a:off x="1377423" y="2809991"/>
            <a:ext cx="161721" cy="161721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B90671EA-AD66-44FB-975F-CF2C882065F5}"/>
              </a:ext>
            </a:extLst>
          </p:cNvPr>
          <p:cNvSpPr/>
          <p:nvPr/>
        </p:nvSpPr>
        <p:spPr>
          <a:xfrm>
            <a:off x="952299" y="1614121"/>
            <a:ext cx="505985" cy="505985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81C1497F-7732-4D9D-B130-795FEFF76165}"/>
              </a:ext>
            </a:extLst>
          </p:cNvPr>
          <p:cNvSpPr/>
          <p:nvPr/>
        </p:nvSpPr>
        <p:spPr>
          <a:xfrm>
            <a:off x="275885" y="1254136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2798691-BFF2-41DB-92AE-5CCDB0E8E9DC}"/>
              </a:ext>
            </a:extLst>
          </p:cNvPr>
          <p:cNvSpPr/>
          <p:nvPr/>
        </p:nvSpPr>
        <p:spPr>
          <a:xfrm>
            <a:off x="1101738" y="1173276"/>
            <a:ext cx="161721" cy="161721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2BBB4453-C760-4CB4-AB61-F5F4AE0880C6}"/>
              </a:ext>
            </a:extLst>
          </p:cNvPr>
          <p:cNvSpPr/>
          <p:nvPr/>
        </p:nvSpPr>
        <p:spPr>
          <a:xfrm>
            <a:off x="11076639" y="3938400"/>
            <a:ext cx="497221" cy="497221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4ED8B646-5C9B-4422-B51B-9B5C02F86267}"/>
              </a:ext>
            </a:extLst>
          </p:cNvPr>
          <p:cNvSpPr/>
          <p:nvPr/>
        </p:nvSpPr>
        <p:spPr>
          <a:xfrm>
            <a:off x="10250054" y="4367661"/>
            <a:ext cx="223550" cy="223550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5F5A86D-60E0-4B47-86FD-A6A52B46B086}"/>
              </a:ext>
            </a:extLst>
          </p:cNvPr>
          <p:cNvSpPr/>
          <p:nvPr/>
        </p:nvSpPr>
        <p:spPr>
          <a:xfrm>
            <a:off x="825802" y="4741203"/>
            <a:ext cx="252993" cy="252993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3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DD8EA68-7C82-4FBA-98BC-ADC0A3A92476}"/>
              </a:ext>
            </a:extLst>
          </p:cNvPr>
          <p:cNvSpPr/>
          <p:nvPr/>
        </p:nvSpPr>
        <p:spPr>
          <a:xfrm>
            <a:off x="0" y="809625"/>
            <a:ext cx="12192000" cy="6048375"/>
          </a:xfrm>
          <a:prstGeom prst="rect">
            <a:avLst/>
          </a:prstGeom>
          <a:solidFill>
            <a:srgbClr val="6D2C92"/>
          </a:solidFill>
          <a:ln>
            <a:solidFill>
              <a:srgbClr val="6D2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B42E10-736C-44FB-819A-1C6BEAA9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r="2158"/>
          <a:stretch/>
        </p:blipFill>
        <p:spPr>
          <a:xfrm>
            <a:off x="0" y="0"/>
            <a:ext cx="12192001" cy="85446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7611C0F-E607-4130-9D50-31AEA4E30969}"/>
              </a:ext>
            </a:extLst>
          </p:cNvPr>
          <p:cNvSpPr/>
          <p:nvPr/>
        </p:nvSpPr>
        <p:spPr>
          <a:xfrm>
            <a:off x="662558" y="5471905"/>
            <a:ext cx="609600" cy="609600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EE0F350-40A2-4E24-B27D-5314AEA064FA}"/>
              </a:ext>
            </a:extLst>
          </p:cNvPr>
          <p:cNvSpPr/>
          <p:nvPr/>
        </p:nvSpPr>
        <p:spPr>
          <a:xfrm>
            <a:off x="813405" y="6420367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BCF69A2-0120-4BDD-B767-F2C552A2B55D}"/>
              </a:ext>
            </a:extLst>
          </p:cNvPr>
          <p:cNvSpPr/>
          <p:nvPr/>
        </p:nvSpPr>
        <p:spPr>
          <a:xfrm>
            <a:off x="360294" y="6142693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C72CF2-D3AA-4191-A4A8-0131951F16F5}"/>
              </a:ext>
            </a:extLst>
          </p:cNvPr>
          <p:cNvSpPr/>
          <p:nvPr/>
        </p:nvSpPr>
        <p:spPr>
          <a:xfrm>
            <a:off x="11077079" y="5915542"/>
            <a:ext cx="609600" cy="609600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CFA5AD8-896A-4B96-A663-8FBF95A234FD}"/>
              </a:ext>
            </a:extLst>
          </p:cNvPr>
          <p:cNvSpPr/>
          <p:nvPr/>
        </p:nvSpPr>
        <p:spPr>
          <a:xfrm>
            <a:off x="11831706" y="6081505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32D4AF8-121C-4B43-B469-5FDF113D1182}"/>
              </a:ext>
            </a:extLst>
          </p:cNvPr>
          <p:cNvSpPr/>
          <p:nvPr/>
        </p:nvSpPr>
        <p:spPr>
          <a:xfrm>
            <a:off x="11554032" y="5499031"/>
            <a:ext cx="277674" cy="277674"/>
          </a:xfrm>
          <a:prstGeom prst="roundRect">
            <a:avLst/>
          </a:prstGeom>
          <a:solidFill>
            <a:srgbClr val="00A9A6"/>
          </a:solidFill>
          <a:ln>
            <a:solidFill>
              <a:srgbClr val="00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C88E35E-2391-4176-8145-2D5B01DB5196}"/>
              </a:ext>
            </a:extLst>
          </p:cNvPr>
          <p:cNvSpPr/>
          <p:nvPr/>
        </p:nvSpPr>
        <p:spPr>
          <a:xfrm>
            <a:off x="4516881" y="974978"/>
            <a:ext cx="31582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badi" panose="020B0604020104020204" pitchFamily="34" charset="0"/>
              </a:rPr>
              <a:t>Duvidas?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89FCD02-65B4-4199-AB08-343F4738AA7E}"/>
              </a:ext>
            </a:extLst>
          </p:cNvPr>
          <p:cNvGrpSpPr/>
          <p:nvPr/>
        </p:nvGrpSpPr>
        <p:grpSpPr>
          <a:xfrm>
            <a:off x="2499804" y="2269205"/>
            <a:ext cx="7192393" cy="1066997"/>
            <a:chOff x="2078218" y="2269205"/>
            <a:chExt cx="7192393" cy="1066997"/>
          </a:xfrm>
        </p:grpSpPr>
        <p:pic>
          <p:nvPicPr>
            <p:cNvPr id="2050" name="Picture 2" descr="Image result for whatsapp logo">
              <a:extLst>
                <a:ext uri="{FF2B5EF4-FFF2-40B4-BE49-F238E27FC236}">
                  <a16:creationId xmlns:a16="http://schemas.microsoft.com/office/drawing/2014/main" id="{BBE278AF-652F-4B98-8466-D59C9C367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218" y="2269205"/>
              <a:ext cx="1066997" cy="1066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7B6FCA2-F846-4D4E-A182-4EA54EC10F38}"/>
                </a:ext>
              </a:extLst>
            </p:cNvPr>
            <p:cNvSpPr/>
            <p:nvPr/>
          </p:nvSpPr>
          <p:spPr>
            <a:xfrm>
              <a:off x="3145216" y="2295820"/>
              <a:ext cx="612539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60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WhatsApp Celepar</a:t>
              </a: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C5B2B8A8-6B85-47F3-B640-5BCF89355E57}"/>
              </a:ext>
            </a:extLst>
          </p:cNvPr>
          <p:cNvSpPr/>
          <p:nvPr/>
        </p:nvSpPr>
        <p:spPr>
          <a:xfrm>
            <a:off x="1281221" y="3628718"/>
            <a:ext cx="962955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badi" panose="020B0604020104020204" pitchFamily="34" charset="0"/>
              </a:rPr>
              <a:t>(41) 98836-9138</a:t>
            </a:r>
          </a:p>
        </p:txBody>
      </p:sp>
    </p:spTree>
    <p:extLst>
      <p:ext uri="{BB962C8B-B14F-4D97-AF65-F5344CB8AC3E}">
        <p14:creationId xmlns:p14="http://schemas.microsoft.com/office/powerpoint/2010/main" val="885949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Rogers de Oliveira Pires</dc:creator>
  <cp:lastModifiedBy>Rogers de Oliveira Pires</cp:lastModifiedBy>
  <cp:revision>2</cp:revision>
  <dcterms:created xsi:type="dcterms:W3CDTF">2019-09-30T21:13:11Z</dcterms:created>
  <dcterms:modified xsi:type="dcterms:W3CDTF">2019-09-30T22:46:03Z</dcterms:modified>
</cp:coreProperties>
</file>