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7E20"/>
    <a:srgbClr val="0A4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C29050-64B1-4B47-9775-ABD03D7D6695}" v="9" dt="2019-08-21T18:26:57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1" d="100"/>
          <a:sy n="31" d="100"/>
        </p:scale>
        <p:origin x="22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s de Oliveira Pires" userId="baac0c0386c791d7" providerId="LiveId" clId="{63C29050-64B1-4B47-9775-ABD03D7D6695}"/>
    <pc:docChg chg="undo custSel addSld modSld">
      <pc:chgData name="Rogers de Oliveira Pires" userId="baac0c0386c791d7" providerId="LiveId" clId="{63C29050-64B1-4B47-9775-ABD03D7D6695}" dt="2019-08-21T18:27:04.189" v="239" actId="20577"/>
      <pc:docMkLst>
        <pc:docMk/>
      </pc:docMkLst>
      <pc:sldChg chg="addSp delSp modSp">
        <pc:chgData name="Rogers de Oliveira Pires" userId="baac0c0386c791d7" providerId="LiveId" clId="{63C29050-64B1-4B47-9775-ABD03D7D6695}" dt="2019-08-21T18:07:04.089" v="123" actId="1076"/>
        <pc:sldMkLst>
          <pc:docMk/>
          <pc:sldMk cId="3276068993" sldId="256"/>
        </pc:sldMkLst>
        <pc:spChg chg="mod">
          <ac:chgData name="Rogers de Oliveira Pires" userId="baac0c0386c791d7" providerId="LiveId" clId="{63C29050-64B1-4B47-9775-ABD03D7D6695}" dt="2019-08-21T18:07:00.168" v="121" actId="20577"/>
          <ac:spMkLst>
            <pc:docMk/>
            <pc:sldMk cId="3276068993" sldId="256"/>
            <ac:spMk id="7" creationId="{5C0799E0-6637-4CEC-A991-47DBEC721F35}"/>
          </ac:spMkLst>
        </pc:spChg>
        <pc:spChg chg="mod">
          <ac:chgData name="Rogers de Oliveira Pires" userId="baac0c0386c791d7" providerId="LiveId" clId="{63C29050-64B1-4B47-9775-ABD03D7D6695}" dt="2019-08-21T18:06:49.131" v="101" actId="20577"/>
          <ac:spMkLst>
            <pc:docMk/>
            <pc:sldMk cId="3276068993" sldId="256"/>
            <ac:spMk id="10" creationId="{67AF35E5-2E62-4A54-A4F3-3BC54AAD3513}"/>
          </ac:spMkLst>
        </pc:spChg>
        <pc:grpChg chg="add del">
          <ac:chgData name="Rogers de Oliveira Pires" userId="baac0c0386c791d7" providerId="LiveId" clId="{63C29050-64B1-4B47-9775-ABD03D7D6695}" dt="2019-08-21T18:06:30.957" v="83"/>
          <ac:grpSpMkLst>
            <pc:docMk/>
            <pc:sldMk cId="3276068993" sldId="256"/>
            <ac:grpSpMk id="5" creationId="{8AE41E28-421A-4DE6-8DF3-D6D5DD83D585}"/>
          </ac:grpSpMkLst>
        </pc:grpChg>
        <pc:picChg chg="mod modCrop">
          <ac:chgData name="Rogers de Oliveira Pires" userId="baac0c0386c791d7" providerId="LiveId" clId="{63C29050-64B1-4B47-9775-ABD03D7D6695}" dt="2019-08-21T18:07:04.089" v="123" actId="1076"/>
          <ac:picMkLst>
            <pc:docMk/>
            <pc:sldMk cId="3276068993" sldId="256"/>
            <ac:picMk id="9" creationId="{A141DB69-AAF2-4869-8750-9820F1427F27}"/>
          </ac:picMkLst>
        </pc:picChg>
      </pc:sldChg>
      <pc:sldChg chg="addSp delSp modSp">
        <pc:chgData name="Rogers de Oliveira Pires" userId="baac0c0386c791d7" providerId="LiveId" clId="{63C29050-64B1-4B47-9775-ABD03D7D6695}" dt="2019-08-21T18:07:47.731" v="157"/>
        <pc:sldMkLst>
          <pc:docMk/>
          <pc:sldMk cId="2754148215" sldId="257"/>
        </pc:sldMkLst>
        <pc:spChg chg="del">
          <ac:chgData name="Rogers de Oliveira Pires" userId="baac0c0386c791d7" providerId="LiveId" clId="{63C29050-64B1-4B47-9775-ABD03D7D6695}" dt="2019-08-21T18:07:47.522" v="156" actId="478"/>
          <ac:spMkLst>
            <pc:docMk/>
            <pc:sldMk cId="2754148215" sldId="257"/>
            <ac:spMk id="5" creationId="{07885EB1-7B12-4117-9C58-2E2369F0E97B}"/>
          </ac:spMkLst>
        </pc:spChg>
        <pc:spChg chg="add">
          <ac:chgData name="Rogers de Oliveira Pires" userId="baac0c0386c791d7" providerId="LiveId" clId="{63C29050-64B1-4B47-9775-ABD03D7D6695}" dt="2019-08-21T18:07:47.731" v="157"/>
          <ac:spMkLst>
            <pc:docMk/>
            <pc:sldMk cId="2754148215" sldId="257"/>
            <ac:spMk id="6" creationId="{59E0BFC7-A289-41CB-A007-5BD3759E34EE}"/>
          </ac:spMkLst>
        </pc:spChg>
        <pc:spChg chg="mod">
          <ac:chgData name="Rogers de Oliveira Pires" userId="baac0c0386c791d7" providerId="LiveId" clId="{63C29050-64B1-4B47-9775-ABD03D7D6695}" dt="2019-08-21T18:07:17.089" v="145" actId="20577"/>
          <ac:spMkLst>
            <pc:docMk/>
            <pc:sldMk cId="2754148215" sldId="257"/>
            <ac:spMk id="10" creationId="{67AF35E5-2E62-4A54-A4F3-3BC54AAD3513}"/>
          </ac:spMkLst>
        </pc:spChg>
        <pc:picChg chg="mod">
          <ac:chgData name="Rogers de Oliveira Pires" userId="baac0c0386c791d7" providerId="LiveId" clId="{63C29050-64B1-4B47-9775-ABD03D7D6695}" dt="2019-08-21T18:07:07.884" v="124" actId="14826"/>
          <ac:picMkLst>
            <pc:docMk/>
            <pc:sldMk cId="2754148215" sldId="257"/>
            <ac:picMk id="9" creationId="{A141DB69-AAF2-4869-8750-9820F1427F27}"/>
          </ac:picMkLst>
        </pc:picChg>
      </pc:sldChg>
      <pc:sldChg chg="addSp delSp">
        <pc:chgData name="Rogers de Oliveira Pires" userId="baac0c0386c791d7" providerId="LiveId" clId="{63C29050-64B1-4B47-9775-ABD03D7D6695}" dt="2019-08-21T18:07:23.161" v="147"/>
        <pc:sldMkLst>
          <pc:docMk/>
          <pc:sldMk cId="2475584157" sldId="259"/>
        </pc:sldMkLst>
        <pc:spChg chg="add">
          <ac:chgData name="Rogers de Oliveira Pires" userId="baac0c0386c791d7" providerId="LiveId" clId="{63C29050-64B1-4B47-9775-ABD03D7D6695}" dt="2019-08-21T18:07:23.161" v="147"/>
          <ac:spMkLst>
            <pc:docMk/>
            <pc:sldMk cId="2475584157" sldId="259"/>
            <ac:spMk id="8" creationId="{8873A10E-6637-40C0-A45C-F941D203E4B4}"/>
          </ac:spMkLst>
        </pc:spChg>
        <pc:spChg chg="del">
          <ac:chgData name="Rogers de Oliveira Pires" userId="baac0c0386c791d7" providerId="LiveId" clId="{63C29050-64B1-4B47-9775-ABD03D7D6695}" dt="2019-08-21T18:07:22.981" v="146" actId="478"/>
          <ac:spMkLst>
            <pc:docMk/>
            <pc:sldMk cId="2475584157" sldId="259"/>
            <ac:spMk id="10" creationId="{67AF35E5-2E62-4A54-A4F3-3BC54AAD3513}"/>
          </ac:spMkLst>
        </pc:spChg>
        <pc:picChg chg="add">
          <ac:chgData name="Rogers de Oliveira Pires" userId="baac0c0386c791d7" providerId="LiveId" clId="{63C29050-64B1-4B47-9775-ABD03D7D6695}" dt="2019-08-21T18:07:23.161" v="147"/>
          <ac:picMkLst>
            <pc:docMk/>
            <pc:sldMk cId="2475584157" sldId="259"/>
            <ac:picMk id="6" creationId="{65AAC08A-BE8D-4D84-AA91-01058073A936}"/>
          </ac:picMkLst>
        </pc:picChg>
        <pc:picChg chg="del">
          <ac:chgData name="Rogers de Oliveira Pires" userId="baac0c0386c791d7" providerId="LiveId" clId="{63C29050-64B1-4B47-9775-ABD03D7D6695}" dt="2019-08-21T18:07:22.981" v="146" actId="478"/>
          <ac:picMkLst>
            <pc:docMk/>
            <pc:sldMk cId="2475584157" sldId="259"/>
            <ac:picMk id="9" creationId="{A141DB69-AAF2-4869-8750-9820F1427F27}"/>
          </ac:picMkLst>
        </pc:picChg>
      </pc:sldChg>
      <pc:sldChg chg="addSp delSp">
        <pc:chgData name="Rogers de Oliveira Pires" userId="baac0c0386c791d7" providerId="LiveId" clId="{63C29050-64B1-4B47-9775-ABD03D7D6695}" dt="2019-08-21T18:07:26.563" v="149"/>
        <pc:sldMkLst>
          <pc:docMk/>
          <pc:sldMk cId="4210395619" sldId="260"/>
        </pc:sldMkLst>
        <pc:spChg chg="add">
          <ac:chgData name="Rogers de Oliveira Pires" userId="baac0c0386c791d7" providerId="LiveId" clId="{63C29050-64B1-4B47-9775-ABD03D7D6695}" dt="2019-08-21T18:07:26.563" v="149"/>
          <ac:spMkLst>
            <pc:docMk/>
            <pc:sldMk cId="4210395619" sldId="260"/>
            <ac:spMk id="8" creationId="{753F973B-9237-430A-A813-F40E84F29892}"/>
          </ac:spMkLst>
        </pc:spChg>
        <pc:spChg chg="del">
          <ac:chgData name="Rogers de Oliveira Pires" userId="baac0c0386c791d7" providerId="LiveId" clId="{63C29050-64B1-4B47-9775-ABD03D7D6695}" dt="2019-08-21T18:07:26.424" v="148" actId="478"/>
          <ac:spMkLst>
            <pc:docMk/>
            <pc:sldMk cId="4210395619" sldId="260"/>
            <ac:spMk id="10" creationId="{67AF35E5-2E62-4A54-A4F3-3BC54AAD3513}"/>
          </ac:spMkLst>
        </pc:spChg>
        <pc:picChg chg="add">
          <ac:chgData name="Rogers de Oliveira Pires" userId="baac0c0386c791d7" providerId="LiveId" clId="{63C29050-64B1-4B47-9775-ABD03D7D6695}" dt="2019-08-21T18:07:26.563" v="149"/>
          <ac:picMkLst>
            <pc:docMk/>
            <pc:sldMk cId="4210395619" sldId="260"/>
            <ac:picMk id="6" creationId="{26D127F0-002C-4945-B216-CB8A41A13F70}"/>
          </ac:picMkLst>
        </pc:picChg>
        <pc:picChg chg="del">
          <ac:chgData name="Rogers de Oliveira Pires" userId="baac0c0386c791d7" providerId="LiveId" clId="{63C29050-64B1-4B47-9775-ABD03D7D6695}" dt="2019-08-21T18:07:26.424" v="148" actId="478"/>
          <ac:picMkLst>
            <pc:docMk/>
            <pc:sldMk cId="4210395619" sldId="260"/>
            <ac:picMk id="9" creationId="{A141DB69-AAF2-4869-8750-9820F1427F27}"/>
          </ac:picMkLst>
        </pc:picChg>
      </pc:sldChg>
      <pc:sldChg chg="addSp delSp">
        <pc:chgData name="Rogers de Oliveira Pires" userId="baac0c0386c791d7" providerId="LiveId" clId="{63C29050-64B1-4B47-9775-ABD03D7D6695}" dt="2019-08-21T18:07:30.117" v="151"/>
        <pc:sldMkLst>
          <pc:docMk/>
          <pc:sldMk cId="3194523862" sldId="261"/>
        </pc:sldMkLst>
        <pc:spChg chg="add">
          <ac:chgData name="Rogers de Oliveira Pires" userId="baac0c0386c791d7" providerId="LiveId" clId="{63C29050-64B1-4B47-9775-ABD03D7D6695}" dt="2019-08-21T18:07:30.117" v="151"/>
          <ac:spMkLst>
            <pc:docMk/>
            <pc:sldMk cId="3194523862" sldId="261"/>
            <ac:spMk id="8" creationId="{F83BA5CF-B978-48DA-BCB5-F507FFFF4D11}"/>
          </ac:spMkLst>
        </pc:spChg>
        <pc:spChg chg="del">
          <ac:chgData name="Rogers de Oliveira Pires" userId="baac0c0386c791d7" providerId="LiveId" clId="{63C29050-64B1-4B47-9775-ABD03D7D6695}" dt="2019-08-21T18:07:29.954" v="150" actId="478"/>
          <ac:spMkLst>
            <pc:docMk/>
            <pc:sldMk cId="3194523862" sldId="261"/>
            <ac:spMk id="10" creationId="{67AF35E5-2E62-4A54-A4F3-3BC54AAD3513}"/>
          </ac:spMkLst>
        </pc:spChg>
        <pc:picChg chg="add">
          <ac:chgData name="Rogers de Oliveira Pires" userId="baac0c0386c791d7" providerId="LiveId" clId="{63C29050-64B1-4B47-9775-ABD03D7D6695}" dt="2019-08-21T18:07:30.117" v="151"/>
          <ac:picMkLst>
            <pc:docMk/>
            <pc:sldMk cId="3194523862" sldId="261"/>
            <ac:picMk id="6" creationId="{34DCC856-E68C-43E6-BC5B-8EFF98380372}"/>
          </ac:picMkLst>
        </pc:picChg>
        <pc:picChg chg="del">
          <ac:chgData name="Rogers de Oliveira Pires" userId="baac0c0386c791d7" providerId="LiveId" clId="{63C29050-64B1-4B47-9775-ABD03D7D6695}" dt="2019-08-21T18:07:29.954" v="150" actId="478"/>
          <ac:picMkLst>
            <pc:docMk/>
            <pc:sldMk cId="3194523862" sldId="261"/>
            <ac:picMk id="9" creationId="{A141DB69-AAF2-4869-8750-9820F1427F27}"/>
          </ac:picMkLst>
        </pc:picChg>
      </pc:sldChg>
      <pc:sldChg chg="addSp delSp modSp">
        <pc:chgData name="Rogers de Oliveira Pires" userId="baac0c0386c791d7" providerId="LiveId" clId="{63C29050-64B1-4B47-9775-ABD03D7D6695}" dt="2019-08-21T18:26:52.749" v="231" actId="20577"/>
        <pc:sldMkLst>
          <pc:docMk/>
          <pc:sldMk cId="3450041083" sldId="262"/>
        </pc:sldMkLst>
        <pc:spChg chg="mod">
          <ac:chgData name="Rogers de Oliveira Pires" userId="baac0c0386c791d7" providerId="LiveId" clId="{63C29050-64B1-4B47-9775-ABD03D7D6695}" dt="2019-08-21T18:26:52.749" v="231" actId="20577"/>
          <ac:spMkLst>
            <pc:docMk/>
            <pc:sldMk cId="3450041083" sldId="262"/>
            <ac:spMk id="7" creationId="{5C0799E0-6637-4CEC-A991-47DBEC721F35}"/>
          </ac:spMkLst>
        </pc:spChg>
        <pc:spChg chg="add">
          <ac:chgData name="Rogers de Oliveira Pires" userId="baac0c0386c791d7" providerId="LiveId" clId="{63C29050-64B1-4B47-9775-ABD03D7D6695}" dt="2019-08-21T18:07:33.635" v="153"/>
          <ac:spMkLst>
            <pc:docMk/>
            <pc:sldMk cId="3450041083" sldId="262"/>
            <ac:spMk id="8" creationId="{C14DC625-F91A-4D70-967A-9F14A8E39D24}"/>
          </ac:spMkLst>
        </pc:spChg>
        <pc:spChg chg="del">
          <ac:chgData name="Rogers de Oliveira Pires" userId="baac0c0386c791d7" providerId="LiveId" clId="{63C29050-64B1-4B47-9775-ABD03D7D6695}" dt="2019-08-21T18:07:33.147" v="152" actId="478"/>
          <ac:spMkLst>
            <pc:docMk/>
            <pc:sldMk cId="3450041083" sldId="262"/>
            <ac:spMk id="10" creationId="{67AF35E5-2E62-4A54-A4F3-3BC54AAD3513}"/>
          </ac:spMkLst>
        </pc:spChg>
        <pc:picChg chg="add">
          <ac:chgData name="Rogers de Oliveira Pires" userId="baac0c0386c791d7" providerId="LiveId" clId="{63C29050-64B1-4B47-9775-ABD03D7D6695}" dt="2019-08-21T18:07:33.635" v="153"/>
          <ac:picMkLst>
            <pc:docMk/>
            <pc:sldMk cId="3450041083" sldId="262"/>
            <ac:picMk id="6" creationId="{751F043A-2471-4752-9ACC-C11E05CB514C}"/>
          </ac:picMkLst>
        </pc:picChg>
        <pc:picChg chg="del">
          <ac:chgData name="Rogers de Oliveira Pires" userId="baac0c0386c791d7" providerId="LiveId" clId="{63C29050-64B1-4B47-9775-ABD03D7D6695}" dt="2019-08-21T18:07:33.147" v="152" actId="478"/>
          <ac:picMkLst>
            <pc:docMk/>
            <pc:sldMk cId="3450041083" sldId="262"/>
            <ac:picMk id="9" creationId="{A141DB69-AAF2-4869-8750-9820F1427F27}"/>
          </ac:picMkLst>
        </pc:picChg>
      </pc:sldChg>
      <pc:sldChg chg="addSp delSp modSp">
        <pc:chgData name="Rogers de Oliveira Pires" userId="baac0c0386c791d7" providerId="LiveId" clId="{63C29050-64B1-4B47-9775-ABD03D7D6695}" dt="2019-08-21T18:07:57.835" v="158" actId="20577"/>
        <pc:sldMkLst>
          <pc:docMk/>
          <pc:sldMk cId="1845161896" sldId="263"/>
        </pc:sldMkLst>
        <pc:spChg chg="mod">
          <ac:chgData name="Rogers de Oliveira Pires" userId="baac0c0386c791d7" providerId="LiveId" clId="{63C29050-64B1-4B47-9775-ABD03D7D6695}" dt="2019-08-21T18:07:57.835" v="158" actId="20577"/>
          <ac:spMkLst>
            <pc:docMk/>
            <pc:sldMk cId="1845161896" sldId="263"/>
            <ac:spMk id="7" creationId="{5C0799E0-6637-4CEC-A991-47DBEC721F35}"/>
          </ac:spMkLst>
        </pc:spChg>
        <pc:spChg chg="add">
          <ac:chgData name="Rogers de Oliveira Pires" userId="baac0c0386c791d7" providerId="LiveId" clId="{63C29050-64B1-4B47-9775-ABD03D7D6695}" dt="2019-08-21T18:07:37.285" v="155"/>
          <ac:spMkLst>
            <pc:docMk/>
            <pc:sldMk cId="1845161896" sldId="263"/>
            <ac:spMk id="8" creationId="{FCD40C26-F3C6-4180-A210-006D13AABC69}"/>
          </ac:spMkLst>
        </pc:spChg>
        <pc:spChg chg="del">
          <ac:chgData name="Rogers de Oliveira Pires" userId="baac0c0386c791d7" providerId="LiveId" clId="{63C29050-64B1-4B47-9775-ABD03D7D6695}" dt="2019-08-21T18:07:37.070" v="154" actId="478"/>
          <ac:spMkLst>
            <pc:docMk/>
            <pc:sldMk cId="1845161896" sldId="263"/>
            <ac:spMk id="10" creationId="{67AF35E5-2E62-4A54-A4F3-3BC54AAD3513}"/>
          </ac:spMkLst>
        </pc:spChg>
        <pc:picChg chg="add">
          <ac:chgData name="Rogers de Oliveira Pires" userId="baac0c0386c791d7" providerId="LiveId" clId="{63C29050-64B1-4B47-9775-ABD03D7D6695}" dt="2019-08-21T18:07:37.285" v="155"/>
          <ac:picMkLst>
            <pc:docMk/>
            <pc:sldMk cId="1845161896" sldId="263"/>
            <ac:picMk id="6" creationId="{8E87ACF4-D670-480D-8108-018E09A2FD03}"/>
          </ac:picMkLst>
        </pc:picChg>
        <pc:picChg chg="del">
          <ac:chgData name="Rogers de Oliveira Pires" userId="baac0c0386c791d7" providerId="LiveId" clId="{63C29050-64B1-4B47-9775-ABD03D7D6695}" dt="2019-08-21T18:07:37.070" v="154" actId="478"/>
          <ac:picMkLst>
            <pc:docMk/>
            <pc:sldMk cId="1845161896" sldId="263"/>
            <ac:picMk id="9" creationId="{A141DB69-AAF2-4869-8750-9820F1427F27}"/>
          </ac:picMkLst>
        </pc:picChg>
      </pc:sldChg>
      <pc:sldChg chg="modSp add">
        <pc:chgData name="Rogers de Oliveira Pires" userId="baac0c0386c791d7" providerId="LiveId" clId="{63C29050-64B1-4B47-9775-ABD03D7D6695}" dt="2019-08-21T18:27:04.189" v="239" actId="20577"/>
        <pc:sldMkLst>
          <pc:docMk/>
          <pc:sldMk cId="3002343451" sldId="264"/>
        </pc:sldMkLst>
        <pc:spChg chg="mod">
          <ac:chgData name="Rogers de Oliveira Pires" userId="baac0c0386c791d7" providerId="LiveId" clId="{63C29050-64B1-4B47-9775-ABD03D7D6695}" dt="2019-08-21T18:27:04.189" v="239" actId="20577"/>
          <ac:spMkLst>
            <pc:docMk/>
            <pc:sldMk cId="3002343451" sldId="264"/>
            <ac:spMk id="7" creationId="{5C0799E0-6637-4CEC-A991-47DBEC721F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35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06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61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17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24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42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34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70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50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00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0D0-5C34-4198-B753-11AF53F79EB5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20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EB0D0-5C34-4198-B753-11AF53F79EB5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E0605-72F9-4A1D-B6E8-292EDA24D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2234214" y="12643943"/>
            <a:ext cx="77235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Proposta Comercial para a </a:t>
            </a:r>
          </a:p>
          <a:p>
            <a:pPr algn="ctr"/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ENTIDADE DESTINO</a:t>
            </a:r>
          </a:p>
          <a:p>
            <a:pPr algn="ctr"/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2019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41DB69-AAF2-4869-8750-9820F1427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21238"/>
          <a:stretch/>
        </p:blipFill>
        <p:spPr>
          <a:xfrm>
            <a:off x="1962268" y="3993055"/>
            <a:ext cx="8267463" cy="826988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35E5-2E62-4A54-A4F3-3BC54AAD3513}"/>
              </a:ext>
            </a:extLst>
          </p:cNvPr>
          <p:cNvSpPr txBox="1"/>
          <p:nvPr/>
        </p:nvSpPr>
        <p:spPr>
          <a:xfrm>
            <a:off x="2650991" y="1862420"/>
            <a:ext cx="6890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NOME DO PROJETO</a:t>
            </a:r>
          </a:p>
        </p:txBody>
      </p:sp>
    </p:spTree>
    <p:extLst>
      <p:ext uri="{BB962C8B-B14F-4D97-AF65-F5344CB8AC3E}">
        <p14:creationId xmlns:p14="http://schemas.microsoft.com/office/powerpoint/2010/main" val="327606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Apresentação: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41DB69-AAF2-4869-8750-9820F142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587" y="294627"/>
            <a:ext cx="2714921" cy="27169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35E5-2E62-4A54-A4F3-3BC54AAD3513}"/>
              </a:ext>
            </a:extLst>
          </p:cNvPr>
          <p:cNvSpPr txBox="1"/>
          <p:nvPr/>
        </p:nvSpPr>
        <p:spPr>
          <a:xfrm>
            <a:off x="3179893" y="1271382"/>
            <a:ext cx="6890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NOME DO PROJETO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E0BFC7-A289-41CB-A007-5BD3759E34EE}"/>
              </a:ext>
            </a:extLst>
          </p:cNvPr>
          <p:cNvSpPr txBox="1"/>
          <p:nvPr/>
        </p:nvSpPr>
        <p:spPr>
          <a:xfrm>
            <a:off x="341586" y="4606320"/>
            <a:ext cx="11545614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Lorem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Nunc viverra imperdiet enim. Fusce est. Vivamus a tellus.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Pellentesque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habitant morbi tristique senectus et netus et malesuada fames ac turpis egestas. Proin pharetra nonummy pede. Mauris et orci.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14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Objetivo Geral: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Lorem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Nunc viverra imperdiet enim. Fusce est. Vivamus a tellus.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Pellentesque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habitant morbi tristique senectus et netus et malesuada fames ac turpis egestas. Proin pharetra nonummy pede. Mauris et orci.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AAC08A-BE8D-4D84-AA91-01058073A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587" y="294627"/>
            <a:ext cx="2714921" cy="27169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873A10E-6637-40C0-A45C-F941D203E4B4}"/>
              </a:ext>
            </a:extLst>
          </p:cNvPr>
          <p:cNvSpPr txBox="1"/>
          <p:nvPr/>
        </p:nvSpPr>
        <p:spPr>
          <a:xfrm>
            <a:off x="3179893" y="1271382"/>
            <a:ext cx="6890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NOME DO PROJETO</a:t>
            </a:r>
          </a:p>
        </p:txBody>
      </p:sp>
    </p:spTree>
    <p:extLst>
      <p:ext uri="{BB962C8B-B14F-4D97-AF65-F5344CB8AC3E}">
        <p14:creationId xmlns:p14="http://schemas.microsoft.com/office/powerpoint/2010/main" val="247558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Objetivos específicos: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Lorem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Nunc viverra imperdiet enim. Fusce est. Vivamus a tellus.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Pellentesque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habitant morbi tristique senectus et netus et malesuada fames ac turpis egestas. Proin pharetra nonummy pede. Mauris et orci.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D127F0-002C-4945-B216-CB8A41A13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587" y="294627"/>
            <a:ext cx="2714921" cy="27169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53F973B-9237-430A-A813-F40E84F29892}"/>
              </a:ext>
            </a:extLst>
          </p:cNvPr>
          <p:cNvSpPr txBox="1"/>
          <p:nvPr/>
        </p:nvSpPr>
        <p:spPr>
          <a:xfrm>
            <a:off x="3179893" y="1271382"/>
            <a:ext cx="6890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NOME DO PROJETO</a:t>
            </a:r>
          </a:p>
        </p:txBody>
      </p:sp>
    </p:spTree>
    <p:extLst>
      <p:ext uri="{BB962C8B-B14F-4D97-AF65-F5344CB8AC3E}">
        <p14:creationId xmlns:p14="http://schemas.microsoft.com/office/powerpoint/2010/main" val="421039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Metodologia e Estratégia de Aprendizagem: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Lorem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Nunc viverra imperdiet enim. Fusce est. Vivamus a tellus.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Pellentesque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habitant morbi tristique senectus et netus et malesuada fames ac turpis egestas. Proin pharetra nonummy pede. Mauris et orci.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DCC856-E68C-43E6-BC5B-8EFF98380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587" y="294627"/>
            <a:ext cx="2714921" cy="27169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83BA5CF-B978-48DA-BCB5-F507FFFF4D11}"/>
              </a:ext>
            </a:extLst>
          </p:cNvPr>
          <p:cNvSpPr txBox="1"/>
          <p:nvPr/>
        </p:nvSpPr>
        <p:spPr>
          <a:xfrm>
            <a:off x="3179893" y="1271382"/>
            <a:ext cx="6890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NOME DO PROJETO</a:t>
            </a:r>
          </a:p>
        </p:txBody>
      </p:sp>
    </p:spTree>
    <p:extLst>
      <p:ext uri="{BB962C8B-B14F-4D97-AF65-F5344CB8AC3E}">
        <p14:creationId xmlns:p14="http://schemas.microsoft.com/office/powerpoint/2010/main" val="319452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Publico alvo , Carga-Horaria e Nº de Participantes Sugeridos: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Lorem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Nunc viverra imperdiet enim. Fusce est. Vivamus a tellus.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Pellentesque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habitant morbi tristique senectus et netus et malesuada fames ac turpis egestas. Proin pharetra nonummy pede. Mauris et orci.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1F043A-2471-4752-9ACC-C11E05CB5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587" y="294627"/>
            <a:ext cx="2714921" cy="27169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14DC625-F91A-4D70-967A-9F14A8E39D24}"/>
              </a:ext>
            </a:extLst>
          </p:cNvPr>
          <p:cNvSpPr txBox="1"/>
          <p:nvPr/>
        </p:nvSpPr>
        <p:spPr>
          <a:xfrm>
            <a:off x="3179893" y="1271382"/>
            <a:ext cx="6890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NOME DO PROJETO</a:t>
            </a:r>
          </a:p>
        </p:txBody>
      </p:sp>
    </p:spTree>
    <p:extLst>
      <p:ext uri="{BB962C8B-B14F-4D97-AF65-F5344CB8AC3E}">
        <p14:creationId xmlns:p14="http://schemas.microsoft.com/office/powerpoint/2010/main" val="345004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Ementa: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Lorem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Nunc viverra imperdiet enim. Fusce est. Vivamus a tellus.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Pellentesque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habitant morbi tristique senectus et netus et malesuada fames ac turpis egestas. Proin pharetra nonummy pede. Mauris et orci.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1F043A-2471-4752-9ACC-C11E05CB5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587" y="294627"/>
            <a:ext cx="2714921" cy="27169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14DC625-F91A-4D70-967A-9F14A8E39D24}"/>
              </a:ext>
            </a:extLst>
          </p:cNvPr>
          <p:cNvSpPr txBox="1"/>
          <p:nvPr/>
        </p:nvSpPr>
        <p:spPr>
          <a:xfrm>
            <a:off x="3179893" y="1271382"/>
            <a:ext cx="6890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NOME DO PROJETO</a:t>
            </a:r>
          </a:p>
        </p:txBody>
      </p:sp>
    </p:spTree>
    <p:extLst>
      <p:ext uri="{BB962C8B-B14F-4D97-AF65-F5344CB8AC3E}">
        <p14:creationId xmlns:p14="http://schemas.microsoft.com/office/powerpoint/2010/main" val="300234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C0799E0-6637-4CEC-A991-47DBEC721F35}"/>
              </a:ext>
            </a:extLst>
          </p:cNvPr>
          <p:cNvSpPr txBox="1"/>
          <p:nvPr/>
        </p:nvSpPr>
        <p:spPr>
          <a:xfrm>
            <a:off x="341586" y="3031184"/>
            <a:ext cx="1154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Comprometimento as ODS: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885EB1-7B12-4117-9C58-2E2369F0E97B}"/>
              </a:ext>
            </a:extLst>
          </p:cNvPr>
          <p:cNvSpPr txBox="1"/>
          <p:nvPr/>
        </p:nvSpPr>
        <p:spPr>
          <a:xfrm>
            <a:off x="341586" y="4606320"/>
            <a:ext cx="11545614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Lorem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Nunc viverra imperdiet enim. Fusce est. Vivamus a tellus.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pt-BR" sz="4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Pellentesque</a:t>
            </a:r>
            <a:r>
              <a:rPr lang="pt-BR" sz="4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 habitant morbi tristique senectus et netus et malesuada fames ac turpis egestas. Proin pharetra nonummy pede. Mauris et orci.</a:t>
            </a:r>
          </a:p>
          <a:p>
            <a:endParaRPr lang="pt-BR" sz="4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87ACF4-D670-480D-8108-018E09A2F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587" y="294627"/>
            <a:ext cx="2714921" cy="27169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CD40C26-F3C6-4180-A210-006D13AABC69}"/>
              </a:ext>
            </a:extLst>
          </p:cNvPr>
          <p:cNvSpPr txBox="1"/>
          <p:nvPr/>
        </p:nvSpPr>
        <p:spPr>
          <a:xfrm>
            <a:off x="3179893" y="1271382"/>
            <a:ext cx="6890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NOME DO PROJETO</a:t>
            </a:r>
          </a:p>
        </p:txBody>
      </p:sp>
    </p:spTree>
    <p:extLst>
      <p:ext uri="{BB962C8B-B14F-4D97-AF65-F5344CB8AC3E}">
        <p14:creationId xmlns:p14="http://schemas.microsoft.com/office/powerpoint/2010/main" val="1845161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61</Words>
  <Application>Microsoft Office PowerPoint</Application>
  <PresentationFormat>Personalizar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Rogers de Oliveira Pires</dc:creator>
  <cp:lastModifiedBy>Rogers de Oliveira Pires</cp:lastModifiedBy>
  <cp:revision>3</cp:revision>
  <dcterms:created xsi:type="dcterms:W3CDTF">2019-08-21T17:20:37Z</dcterms:created>
  <dcterms:modified xsi:type="dcterms:W3CDTF">2019-08-21T18:27:11Z</dcterms:modified>
</cp:coreProperties>
</file>