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3" r:id="rId9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2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7E20"/>
    <a:srgbClr val="0A4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2480F7-29D3-462F-8C1C-B5314A1642EB}" v="2" dt="2020-01-16T13:28:38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1" d="100"/>
          <a:sy n="31" d="100"/>
        </p:scale>
        <p:origin x="2256" y="72"/>
      </p:cViewPr>
      <p:guideLst>
        <p:guide orient="horz" pos="5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s de Oliveira Pires" userId="baac0c0386c791d7" providerId="LiveId" clId="{612480F7-29D3-462F-8C1C-B5314A1642EB}"/>
    <pc:docChg chg="modSld sldOrd">
      <pc:chgData name="Rogers de Oliveira Pires" userId="baac0c0386c791d7" providerId="LiveId" clId="{612480F7-29D3-462F-8C1C-B5314A1642EB}" dt="2020-01-16T13:28:38.829" v="7"/>
      <pc:docMkLst>
        <pc:docMk/>
      </pc:docMkLst>
      <pc:sldChg chg="modSp ord">
        <pc:chgData name="Rogers de Oliveira Pires" userId="baac0c0386c791d7" providerId="LiveId" clId="{612480F7-29D3-462F-8C1C-B5314A1642EB}" dt="2020-01-16T13:28:38.829" v="7"/>
        <pc:sldMkLst>
          <pc:docMk/>
          <pc:sldMk cId="2475584157" sldId="259"/>
        </pc:sldMkLst>
        <pc:spChg chg="mod">
          <ac:chgData name="Rogers de Oliveira Pires" userId="baac0c0386c791d7" providerId="LiveId" clId="{612480F7-29D3-462F-8C1C-B5314A1642EB}" dt="2020-01-16T13:28:38.829" v="7"/>
          <ac:spMkLst>
            <pc:docMk/>
            <pc:sldMk cId="2475584157" sldId="259"/>
            <ac:spMk id="7" creationId="{5C0799E0-6637-4CEC-A991-47DBEC721F35}"/>
          </ac:spMkLst>
        </pc:spChg>
      </pc:sldChg>
      <pc:sldChg chg="modSp">
        <pc:chgData name="Rogers de Oliveira Pires" userId="baac0c0386c791d7" providerId="LiveId" clId="{612480F7-29D3-462F-8C1C-B5314A1642EB}" dt="2020-01-16T13:28:36.617" v="6"/>
        <pc:sldMkLst>
          <pc:docMk/>
          <pc:sldMk cId="4210395619" sldId="260"/>
        </pc:sldMkLst>
        <pc:spChg chg="mod">
          <ac:chgData name="Rogers de Oliveira Pires" userId="baac0c0386c791d7" providerId="LiveId" clId="{612480F7-29D3-462F-8C1C-B5314A1642EB}" dt="2020-01-16T13:28:36.617" v="6"/>
          <ac:spMkLst>
            <pc:docMk/>
            <pc:sldMk cId="4210395619" sldId="260"/>
            <ac:spMk id="7" creationId="{5C0799E0-6637-4CEC-A991-47DBEC721F35}"/>
          </ac:spMkLst>
        </pc:spChg>
      </pc:sldChg>
    </pc:docChg>
  </pc:docChgLst>
  <pc:docChgLst>
    <pc:chgData name="Rogers de Oliveira Pires" userId="baac0c0386c791d7" providerId="LiveId" clId="{42A8714D-3989-4764-8A80-0C001CC17645}"/>
    <pc:docChg chg="modSld">
      <pc:chgData name="Rogers de Oliveira Pires" userId="baac0c0386c791d7" providerId="LiveId" clId="{42A8714D-3989-4764-8A80-0C001CC17645}" dt="2019-08-25T19:13:51.146" v="5" actId="108"/>
      <pc:docMkLst>
        <pc:docMk/>
      </pc:docMkLst>
      <pc:sldChg chg="modSp">
        <pc:chgData name="Rogers de Oliveira Pires" userId="baac0c0386c791d7" providerId="LiveId" clId="{42A8714D-3989-4764-8A80-0C001CC17645}" dt="2019-08-25T19:13:51.146" v="5" actId="108"/>
        <pc:sldMkLst>
          <pc:docMk/>
          <pc:sldMk cId="1845161896" sldId="263"/>
        </pc:sldMkLst>
        <pc:spChg chg="mod">
          <ac:chgData name="Rogers de Oliveira Pires" userId="baac0c0386c791d7" providerId="LiveId" clId="{42A8714D-3989-4764-8A80-0C001CC17645}" dt="2019-08-25T19:13:21.464" v="1" actId="108"/>
          <ac:spMkLst>
            <pc:docMk/>
            <pc:sldMk cId="1845161896" sldId="263"/>
            <ac:spMk id="3" creationId="{00000000-0000-0000-0000-000000000000}"/>
          </ac:spMkLst>
        </pc:spChg>
        <pc:spChg chg="mod">
          <ac:chgData name="Rogers de Oliveira Pires" userId="baac0c0386c791d7" providerId="LiveId" clId="{42A8714D-3989-4764-8A80-0C001CC17645}" dt="2019-08-25T19:13:12.349" v="0" actId="108"/>
          <ac:spMkLst>
            <pc:docMk/>
            <pc:sldMk cId="1845161896" sldId="263"/>
            <ac:spMk id="14" creationId="{00000000-0000-0000-0000-000000000000}"/>
          </ac:spMkLst>
        </pc:spChg>
        <pc:spChg chg="mod">
          <ac:chgData name="Rogers de Oliveira Pires" userId="baac0c0386c791d7" providerId="LiveId" clId="{42A8714D-3989-4764-8A80-0C001CC17645}" dt="2019-08-25T19:13:35.538" v="2" actId="108"/>
          <ac:spMkLst>
            <pc:docMk/>
            <pc:sldMk cId="1845161896" sldId="263"/>
            <ac:spMk id="15" creationId="{00000000-0000-0000-0000-000000000000}"/>
          </ac:spMkLst>
        </pc:spChg>
        <pc:spChg chg="mod">
          <ac:chgData name="Rogers de Oliveira Pires" userId="baac0c0386c791d7" providerId="LiveId" clId="{42A8714D-3989-4764-8A80-0C001CC17645}" dt="2019-08-25T19:13:42.982" v="3" actId="108"/>
          <ac:spMkLst>
            <pc:docMk/>
            <pc:sldMk cId="1845161896" sldId="263"/>
            <ac:spMk id="16" creationId="{00000000-0000-0000-0000-000000000000}"/>
          </ac:spMkLst>
        </pc:spChg>
        <pc:spChg chg="mod">
          <ac:chgData name="Rogers de Oliveira Pires" userId="baac0c0386c791d7" providerId="LiveId" clId="{42A8714D-3989-4764-8A80-0C001CC17645}" dt="2019-08-25T19:13:51.146" v="5" actId="108"/>
          <ac:spMkLst>
            <pc:docMk/>
            <pc:sldMk cId="1845161896" sldId="263"/>
            <ac:spMk id="1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16/01/2020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35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16/01/2020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06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16/01/2020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61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16/01/2020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17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16/01/2020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24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16/01/2020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42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16/01/2020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34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16/01/2020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70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16/01/2020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50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16/01/2020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00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16/01/2020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20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EB0D0-5C34-4198-B753-11AF53F79EB5}" type="datetimeFigureOut">
              <a:rPr lang="pt-BR" smtClean="0"/>
              <a:t>16/01/2020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2234214" y="12643943"/>
            <a:ext cx="77235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Proposta Comercial para a </a:t>
            </a:r>
          </a:p>
          <a:p>
            <a:pPr algn="ctr"/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Semana Paraná Inovador</a:t>
            </a:r>
          </a:p>
          <a:p>
            <a:pPr algn="ctr"/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2019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41DB69-AAF2-4869-8750-9820F142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83" y="2878083"/>
            <a:ext cx="10499834" cy="1049983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AF35E5-2E62-4A54-A4F3-3BC54AAD3513}"/>
              </a:ext>
            </a:extLst>
          </p:cNvPr>
          <p:cNvSpPr txBox="1"/>
          <p:nvPr/>
        </p:nvSpPr>
        <p:spPr>
          <a:xfrm>
            <a:off x="2529607" y="1862420"/>
            <a:ext cx="713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Robótica para Todos</a:t>
            </a:r>
          </a:p>
        </p:txBody>
      </p:sp>
    </p:spTree>
    <p:extLst>
      <p:ext uri="{BB962C8B-B14F-4D97-AF65-F5344CB8AC3E}">
        <p14:creationId xmlns:p14="http://schemas.microsoft.com/office/powerpoint/2010/main" val="327606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Apresentação: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41DB69-AAF2-4869-8750-9820F142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6" y="294627"/>
            <a:ext cx="2716924" cy="271692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AF35E5-2E62-4A54-A4F3-3BC54AAD3513}"/>
              </a:ext>
            </a:extLst>
          </p:cNvPr>
          <p:cNvSpPr txBox="1"/>
          <p:nvPr/>
        </p:nvSpPr>
        <p:spPr>
          <a:xfrm>
            <a:off x="3058510" y="1271382"/>
            <a:ext cx="713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Robótica para Todos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85EB1-7B12-4117-9C58-2E2369F0E97B}"/>
              </a:ext>
            </a:extLst>
          </p:cNvPr>
          <p:cNvSpPr txBox="1"/>
          <p:nvPr/>
        </p:nvSpPr>
        <p:spPr>
          <a:xfrm>
            <a:off x="341586" y="4606320"/>
            <a:ext cx="115456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Nosso curso, Robótica para Todos, visa trazer conhecimento de modo acessível e didático para cativar o interesse em desenvolvimento em robótica e programação e estimular a criatividade e a inovação.</a:t>
            </a:r>
          </a:p>
        </p:txBody>
      </p:sp>
    </p:spTree>
    <p:extLst>
      <p:ext uri="{BB962C8B-B14F-4D97-AF65-F5344CB8AC3E}">
        <p14:creationId xmlns:p14="http://schemas.microsoft.com/office/powerpoint/2010/main" val="275414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Objetivos Geral 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41DB69-AAF2-4869-8750-9820F142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6" y="294627"/>
            <a:ext cx="2716924" cy="271692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AF35E5-2E62-4A54-A4F3-3BC54AAD3513}"/>
              </a:ext>
            </a:extLst>
          </p:cNvPr>
          <p:cNvSpPr txBox="1"/>
          <p:nvPr/>
        </p:nvSpPr>
        <p:spPr>
          <a:xfrm>
            <a:off x="3058510" y="1271382"/>
            <a:ext cx="713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Robótica para Todos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85EB1-7B12-4117-9C58-2E2369F0E97B}"/>
              </a:ext>
            </a:extLst>
          </p:cNvPr>
          <p:cNvSpPr txBox="1"/>
          <p:nvPr/>
        </p:nvSpPr>
        <p:spPr>
          <a:xfrm>
            <a:off x="341586" y="4606320"/>
            <a:ext cx="1154561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Desenvolver, utilizando lógica de programação, um sistema de semáforo, mudando a sequencia de </a:t>
            </a:r>
            <a:r>
              <a:rPr lang="pt-BR" sz="40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LEDs</a:t>
            </a:r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coloridos, juntamente com a elevação de uma ponte impressa em 3D, todos via comandos previamente definidos.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9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Objetivo específicos 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41DB69-AAF2-4869-8750-9820F142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6" y="294627"/>
            <a:ext cx="2716924" cy="271692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AF35E5-2E62-4A54-A4F3-3BC54AAD3513}"/>
              </a:ext>
            </a:extLst>
          </p:cNvPr>
          <p:cNvSpPr txBox="1"/>
          <p:nvPr/>
        </p:nvSpPr>
        <p:spPr>
          <a:xfrm>
            <a:off x="3058510" y="1271382"/>
            <a:ext cx="713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Robótica para Todos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85EB1-7B12-4117-9C58-2E2369F0E97B}"/>
              </a:ext>
            </a:extLst>
          </p:cNvPr>
          <p:cNvSpPr txBox="1"/>
          <p:nvPr/>
        </p:nvSpPr>
        <p:spPr>
          <a:xfrm>
            <a:off x="341586" y="4606320"/>
            <a:ext cx="115456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Programar e montar uma ponte elevada e um semáforo ambos em escala reduzida, por meio do programa S4A, desenvolvido pela MIT, que seja operado de modo funcional via comando de teclado configurado previamente.  </a:t>
            </a:r>
          </a:p>
        </p:txBody>
      </p:sp>
    </p:spTree>
    <p:extLst>
      <p:ext uri="{BB962C8B-B14F-4D97-AF65-F5344CB8AC3E}">
        <p14:creationId xmlns:p14="http://schemas.microsoft.com/office/powerpoint/2010/main" val="247558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Metodologia e Estratégia de Aprendizagem: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41DB69-AAF2-4869-8750-9820F142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6" y="294627"/>
            <a:ext cx="2716924" cy="271692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AF35E5-2E62-4A54-A4F3-3BC54AAD3513}"/>
              </a:ext>
            </a:extLst>
          </p:cNvPr>
          <p:cNvSpPr txBox="1"/>
          <p:nvPr/>
        </p:nvSpPr>
        <p:spPr>
          <a:xfrm>
            <a:off x="3058510" y="1271382"/>
            <a:ext cx="713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Robótica para Todos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85EB1-7B12-4117-9C58-2E2369F0E97B}"/>
              </a:ext>
            </a:extLst>
          </p:cNvPr>
          <p:cNvSpPr txBox="1"/>
          <p:nvPr/>
        </p:nvSpPr>
        <p:spPr>
          <a:xfrm>
            <a:off x="341586" y="4606320"/>
            <a:ext cx="1154561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4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Utilizando a metodologia desenvolvida para iniciação à programação, da Universidade Massachusetts Institute </a:t>
            </a:r>
            <a:r>
              <a:rPr lang="pt-BR" sz="40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of</a:t>
            </a:r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Technology – MIT, Scratch for </a:t>
            </a:r>
            <a:r>
              <a:rPr lang="pt-BR" sz="40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Arduino</a:t>
            </a:r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– S4A, será realizado um treinamento presencial com enfoque pratico-teórico.</a:t>
            </a:r>
          </a:p>
          <a:p>
            <a:pPr algn="just"/>
            <a:endParaRPr lang="pt-BR" sz="4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Serão utilizadas 2 horas-aula para o desenvolvimento desse curso que seguirá a  ementa descrita neste documento.</a:t>
            </a:r>
          </a:p>
        </p:txBody>
      </p:sp>
    </p:spTree>
    <p:extLst>
      <p:ext uri="{BB962C8B-B14F-4D97-AF65-F5344CB8AC3E}">
        <p14:creationId xmlns:p14="http://schemas.microsoft.com/office/powerpoint/2010/main" val="319452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Publico alvo, Carga-Horaria e Nº de Participantes Sugeridos: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41DB69-AAF2-4869-8750-9820F142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6" y="294627"/>
            <a:ext cx="2716924" cy="271692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AF35E5-2E62-4A54-A4F3-3BC54AAD3513}"/>
              </a:ext>
            </a:extLst>
          </p:cNvPr>
          <p:cNvSpPr txBox="1"/>
          <p:nvPr/>
        </p:nvSpPr>
        <p:spPr>
          <a:xfrm>
            <a:off x="3058510" y="1271382"/>
            <a:ext cx="713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Robótica para Todos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85EB1-7B12-4117-9C58-2E2369F0E97B}"/>
              </a:ext>
            </a:extLst>
          </p:cNvPr>
          <p:cNvSpPr txBox="1"/>
          <p:nvPr/>
        </p:nvSpPr>
        <p:spPr>
          <a:xfrm>
            <a:off x="341585" y="5047755"/>
            <a:ext cx="11545615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O público alvo são crianças e adolescentes entre 8 a 18 anos, sendo esse não restritivo.</a:t>
            </a:r>
          </a:p>
          <a:p>
            <a:pPr algn="just"/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Porém a metodologia de ensino será direcionada para essa idade.</a:t>
            </a:r>
          </a:p>
          <a:p>
            <a:pPr algn="just"/>
            <a:endParaRPr lang="pt-BR" sz="4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O curso terá carga horária de 2 horas-aula, ou seja, 50 minutos cada.</a:t>
            </a:r>
          </a:p>
          <a:p>
            <a:pPr algn="just"/>
            <a:endParaRPr lang="pt-BR" sz="4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O número de participantes sugerido é de 20 alunos por turma.</a:t>
            </a:r>
          </a:p>
          <a:p>
            <a:pPr algn="just"/>
            <a:endParaRPr lang="pt-BR" sz="4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Será necessário 1 kit (computador, </a:t>
            </a:r>
            <a:r>
              <a:rPr lang="pt-BR" sz="40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Arduino</a:t>
            </a:r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e peças mecânicas e eletrônicas) por aluno.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26F514B-0819-47A0-99D3-CCA8AD03AE70}"/>
              </a:ext>
            </a:extLst>
          </p:cNvPr>
          <p:cNvSpPr txBox="1"/>
          <p:nvPr/>
        </p:nvSpPr>
        <p:spPr>
          <a:xfrm>
            <a:off x="341585" y="7782754"/>
            <a:ext cx="11545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5004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Ementa: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41DB69-AAF2-4869-8750-9820F142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6" y="294627"/>
            <a:ext cx="2716924" cy="271692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AF35E5-2E62-4A54-A4F3-3BC54AAD3513}"/>
              </a:ext>
            </a:extLst>
          </p:cNvPr>
          <p:cNvSpPr txBox="1"/>
          <p:nvPr/>
        </p:nvSpPr>
        <p:spPr>
          <a:xfrm>
            <a:off x="3058510" y="1271382"/>
            <a:ext cx="713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Robótica para Todos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85EB1-7B12-4117-9C58-2E2369F0E97B}"/>
              </a:ext>
            </a:extLst>
          </p:cNvPr>
          <p:cNvSpPr txBox="1"/>
          <p:nvPr/>
        </p:nvSpPr>
        <p:spPr>
          <a:xfrm>
            <a:off x="341586" y="4606320"/>
            <a:ext cx="11545614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Comunicação entre Arduino e computador</a:t>
            </a:r>
          </a:p>
          <a:p>
            <a:endParaRPr lang="pt-BR" sz="4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Programação de LEDs no Arduino</a:t>
            </a:r>
          </a:p>
          <a:p>
            <a:endParaRPr lang="pt-BR" sz="4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Programação de Servo-Motor no Arduino</a:t>
            </a:r>
          </a:p>
          <a:p>
            <a:endParaRPr lang="pt-BR" sz="4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Eletrônica de Arduino – LEDs</a:t>
            </a:r>
          </a:p>
          <a:p>
            <a:endParaRPr lang="pt-BR" sz="4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Eletrônica de Arduino – Servo-Motor</a:t>
            </a:r>
          </a:p>
          <a:p>
            <a:endParaRPr lang="pt-BR" sz="4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Script de Desenvolvimento - Programação Inicial</a:t>
            </a:r>
          </a:p>
          <a:p>
            <a:endParaRPr lang="pt-BR" sz="40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Montagem do protótipo</a:t>
            </a:r>
          </a:p>
        </p:txBody>
      </p:sp>
    </p:spTree>
    <p:extLst>
      <p:ext uri="{BB962C8B-B14F-4D97-AF65-F5344CB8AC3E}">
        <p14:creationId xmlns:p14="http://schemas.microsoft.com/office/powerpoint/2010/main" val="24272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Comprometimento os ODS: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41DB69-AAF2-4869-8750-9820F142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6" y="294627"/>
            <a:ext cx="2716924" cy="271692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AF35E5-2E62-4A54-A4F3-3BC54AAD3513}"/>
              </a:ext>
            </a:extLst>
          </p:cNvPr>
          <p:cNvSpPr txBox="1"/>
          <p:nvPr/>
        </p:nvSpPr>
        <p:spPr>
          <a:xfrm>
            <a:off x="3058510" y="1271382"/>
            <a:ext cx="7132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Robótica para Todos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341586" y="4027023"/>
            <a:ext cx="11545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Com foco na melhoria da qualidade de vida das pessoas, o projeto Robótica para Todos, contribui diretamente com os ODS</a:t>
            </a:r>
          </a:p>
        </p:txBody>
      </p:sp>
      <p:pic>
        <p:nvPicPr>
          <p:cNvPr id="6" name="Imagem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06" y="6174486"/>
            <a:ext cx="1419860" cy="1419860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06" y="7806563"/>
            <a:ext cx="1419860" cy="1419860"/>
          </a:xfrm>
          <a:prstGeom prst="rect">
            <a:avLst/>
          </a:prstGeom>
        </p:spPr>
      </p:pic>
      <p:pic>
        <p:nvPicPr>
          <p:cNvPr id="11" name="Imagem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06" y="9438640"/>
            <a:ext cx="1419860" cy="1419860"/>
          </a:xfrm>
          <a:prstGeom prst="rect">
            <a:avLst/>
          </a:prstGeom>
        </p:spPr>
      </p:pic>
      <p:pic>
        <p:nvPicPr>
          <p:cNvPr id="12" name="Imagem 1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06" y="11070717"/>
            <a:ext cx="1419860" cy="1419860"/>
          </a:xfrm>
          <a:prstGeom prst="rect">
            <a:avLst/>
          </a:prstGeom>
        </p:spPr>
      </p:pic>
      <p:pic>
        <p:nvPicPr>
          <p:cNvPr id="13" name="Imagem 12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06" y="12702794"/>
            <a:ext cx="1419860" cy="141986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056896" y="6530473"/>
            <a:ext cx="5646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Educação de Qualidade 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044704" y="8162550"/>
            <a:ext cx="5646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Igualdade de Gênero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3044703" y="9486851"/>
            <a:ext cx="8604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Emprego Descente e Crescimento Econômico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044702" y="11426704"/>
            <a:ext cx="8604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Indústria, Inovação e Infraestrutura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044701" y="13058781"/>
            <a:ext cx="860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Parcerias e Meios de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1845161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370</Words>
  <Application>Microsoft Office PowerPoint</Application>
  <PresentationFormat>Personalizar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Rogers de Oliveira Pires</dc:creator>
  <cp:lastModifiedBy>Rogers de Oliveira Pires</cp:lastModifiedBy>
  <cp:revision>8</cp:revision>
  <dcterms:created xsi:type="dcterms:W3CDTF">2019-08-21T17:20:37Z</dcterms:created>
  <dcterms:modified xsi:type="dcterms:W3CDTF">2020-01-16T13:28:46Z</dcterms:modified>
</cp:coreProperties>
</file>