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83DFF-0F82-4518-B95B-44DF25071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9907E2-7FA5-462F-A74A-DBACAD368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A6BE20-81D0-47AA-BAE6-76401C71D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5858-3B25-40A9-9B22-5DD6C036D25D}" type="datetimeFigureOut">
              <a:rPr lang="pt-BR" smtClean="0"/>
              <a:t>21/01/2020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3F174A-07B2-4B0D-A85C-F029AC6E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4FEC09-2FA5-4876-91BC-E2610476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517A-A6F4-4ECB-AF37-84C3681418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97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34B15-4E8F-4F54-B3A9-463AB1EE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4343B4-B8BF-4BAC-AC7A-65B60C24C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B316B0-7740-4361-B17D-EAB9342A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5858-3B25-40A9-9B22-5DD6C036D25D}" type="datetimeFigureOut">
              <a:rPr lang="pt-BR" smtClean="0"/>
              <a:t>21/01/2020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724BC3-9DBE-4E4E-B95E-A16D1436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BBE09C-D040-49FA-AFF7-6BE3DE46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517A-A6F4-4ECB-AF37-84C3681418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62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4D3364-9EC0-44A3-ADB3-D00A797B5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32DE23-5074-429D-84D2-F596A4AC2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1D1C8E-34EA-40C2-9E29-A53C4D9C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5858-3B25-40A9-9B22-5DD6C036D25D}" type="datetimeFigureOut">
              <a:rPr lang="pt-BR" smtClean="0"/>
              <a:t>21/01/2020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BE7135-FC25-46D0-9EFF-2D65257C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E8D148-52A8-4D60-A9EA-F1CD8155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517A-A6F4-4ECB-AF37-84C3681418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75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8BADE-C479-43BE-A595-837E1A27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CA2579-5F9C-4E86-873F-E94296B22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6CC067-3FFC-47C8-80B8-1572C519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5858-3B25-40A9-9B22-5DD6C036D25D}" type="datetimeFigureOut">
              <a:rPr lang="pt-BR" smtClean="0"/>
              <a:t>21/01/2020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1BF6B8-0323-49B8-B149-B08600FC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6B5E8D-DB1D-4F40-9752-B442C8CD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517A-A6F4-4ECB-AF37-84C3681418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09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67B51-F82C-47C7-B3AF-92751DE5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EC16C5-C3E6-4A62-AB0D-FDB7424E8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1A9894-7868-475D-A8D8-E725DB85C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5858-3B25-40A9-9B22-5DD6C036D25D}" type="datetimeFigureOut">
              <a:rPr lang="pt-BR" smtClean="0"/>
              <a:t>21/01/2020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3DFFDE-BCC4-40AF-AB69-F2E826CF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7F2B88-5892-4679-A318-6DBB9054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517A-A6F4-4ECB-AF37-84C3681418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4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D6711-11C1-43F1-91E8-67B3FA2B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EB4ED9-7613-4B9E-8F4E-69927FA94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DB4EC4-A159-420D-A4F7-F51BC55F3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CC16A9-7A4A-45D5-B1FC-724D96BD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5858-3B25-40A9-9B22-5DD6C036D25D}" type="datetimeFigureOut">
              <a:rPr lang="pt-BR" smtClean="0"/>
              <a:t>21/01/2020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F802CE-D5E2-438B-A770-45FD304C6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6370AE-11F4-436D-AAFD-DD14378D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517A-A6F4-4ECB-AF37-84C3681418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40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30500-E1F5-438E-8DC5-7806FF1E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F8304D-EFCD-4308-A7C6-BBCD7BCA2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BAE010-1DA7-4CEA-939F-1B28CC1A5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32D0414-4FFB-44A3-B95C-D443F42C7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08E59F-3FAD-410D-ACB1-052C11B83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6C828F1-DD22-48CF-9844-A8A792CF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5858-3B25-40A9-9B22-5DD6C036D25D}" type="datetimeFigureOut">
              <a:rPr lang="pt-BR" smtClean="0"/>
              <a:t>21/01/2020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15CC84A-9075-41A3-8388-DF941C27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CAFF83-6539-449A-84CB-31C86EB3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517A-A6F4-4ECB-AF37-84C3681418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94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2DE15-5096-47FB-9B53-054C7F57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D26541E-029B-4B8B-8C37-CE791CBA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5858-3B25-40A9-9B22-5DD6C036D25D}" type="datetimeFigureOut">
              <a:rPr lang="pt-BR" smtClean="0"/>
              <a:t>21/01/2020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4AED06-07F1-433E-B181-3A513F41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D0572CF-90C0-49FE-BE3B-36265A3A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517A-A6F4-4ECB-AF37-84C3681418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12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0B89F96-E85A-4E28-8DAE-AD8C0FC60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5858-3B25-40A9-9B22-5DD6C036D25D}" type="datetimeFigureOut">
              <a:rPr lang="pt-BR" smtClean="0"/>
              <a:t>21/01/2020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60A594-0068-403E-84D0-BA5D95FC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CB5305-21C4-4928-9A30-EFBBE545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517A-A6F4-4ECB-AF37-84C3681418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9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07E18-EDE1-4AEB-A7E0-41AAE95CE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E13EA9-3185-483D-BCA2-D45C5679E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8F6FE4-3DF2-46E1-9D54-7702027C6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C41782-65CE-4818-9D67-7ECE7546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5858-3B25-40A9-9B22-5DD6C036D25D}" type="datetimeFigureOut">
              <a:rPr lang="pt-BR" smtClean="0"/>
              <a:t>21/01/2020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B2087C-391A-413C-8DE0-5A1FC349D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28B841-ECC4-408A-9136-692B0002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517A-A6F4-4ECB-AF37-84C3681418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86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DCF01-F15C-498E-B9ED-DAB4A483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139C6EE-07DC-4EC2-AACB-95E398904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654F29-940A-457E-B285-41BD748CE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BCA0A3-9115-4F7F-A173-3A1C3BBA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5858-3B25-40A9-9B22-5DD6C036D25D}" type="datetimeFigureOut">
              <a:rPr lang="pt-BR" smtClean="0"/>
              <a:t>21/01/2020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A77F23-5621-41AD-AB64-671E0741C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BA3829-31CC-424B-9B21-DF172465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517A-A6F4-4ECB-AF37-84C3681418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84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A91D474-E6AA-4DC0-8DBC-C0C785814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87A323-D2E6-4E8C-939B-50E4BF476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831C99-8D49-458C-9768-0115CA023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15858-3B25-40A9-9B22-5DD6C036D25D}" type="datetimeFigureOut">
              <a:rPr lang="pt-BR" smtClean="0"/>
              <a:t>21/01/2020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06231B-1123-4FF1-9A66-8F68911B4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AC7A04-9F14-4474-BFFE-3B27E5A6F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E517A-A6F4-4ECB-AF37-84C3681418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9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4E9E7A7-F15E-4AE8-A758-EFEF4F93C7E2}"/>
              </a:ext>
            </a:extLst>
          </p:cNvPr>
          <p:cNvSpPr/>
          <p:nvPr/>
        </p:nvSpPr>
        <p:spPr>
          <a:xfrm>
            <a:off x="4803115" y="4597400"/>
            <a:ext cx="787790" cy="226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8CA64D4-B004-4246-AEAC-53D84EF6C523}"/>
              </a:ext>
            </a:extLst>
          </p:cNvPr>
          <p:cNvSpPr/>
          <p:nvPr/>
        </p:nvSpPr>
        <p:spPr>
          <a:xfrm>
            <a:off x="4741071" y="4597399"/>
            <a:ext cx="857250" cy="2418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832CD7D-1A1F-4E83-8911-613FC9610016}"/>
              </a:ext>
            </a:extLst>
          </p:cNvPr>
          <p:cNvSpPr/>
          <p:nvPr/>
        </p:nvSpPr>
        <p:spPr>
          <a:xfrm>
            <a:off x="5815679" y="4597399"/>
            <a:ext cx="787790" cy="226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9A92D22-154C-4A5F-8C9A-9CD1B33260CE}"/>
              </a:ext>
            </a:extLst>
          </p:cNvPr>
          <p:cNvSpPr/>
          <p:nvPr/>
        </p:nvSpPr>
        <p:spPr>
          <a:xfrm>
            <a:off x="5791735" y="4597398"/>
            <a:ext cx="857250" cy="24185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Image result for bottled water">
            <a:extLst>
              <a:ext uri="{FF2B5EF4-FFF2-40B4-BE49-F238E27FC236}">
                <a16:creationId xmlns:a16="http://schemas.microsoft.com/office/drawing/2014/main" id="{A07B1EC3-70F2-444E-AA61-EE2EE388F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02854">
            <a:off x="4081478" y="-59210"/>
            <a:ext cx="482210" cy="125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ffee cup cartoon">
            <a:extLst>
              <a:ext uri="{FF2B5EF4-FFF2-40B4-BE49-F238E27FC236}">
                <a16:creationId xmlns:a16="http://schemas.microsoft.com/office/drawing/2014/main" id="{881F21FA-1071-40D9-9485-4D7A939C24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3" t="8420" r="22252" b="7987"/>
          <a:stretch/>
        </p:blipFill>
        <p:spPr bwMode="auto">
          <a:xfrm rot="3405153">
            <a:off x="5022215" y="54573"/>
            <a:ext cx="697075" cy="104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aper cartoon">
            <a:extLst>
              <a:ext uri="{FF2B5EF4-FFF2-40B4-BE49-F238E27FC236}">
                <a16:creationId xmlns:a16="http://schemas.microsoft.com/office/drawing/2014/main" id="{AAD6A213-02A0-4E9F-A7C6-20F1C52FF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8233">
            <a:off x="5790253" y="-147728"/>
            <a:ext cx="1878231" cy="261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paper cartoon">
            <a:extLst>
              <a:ext uri="{FF2B5EF4-FFF2-40B4-BE49-F238E27FC236}">
                <a16:creationId xmlns:a16="http://schemas.microsoft.com/office/drawing/2014/main" id="{D1D2BACC-0FA8-4CEF-A05F-7D5AD5337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688" y="313456"/>
            <a:ext cx="1007901" cy="50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paper cartoon">
            <a:extLst>
              <a:ext uri="{FF2B5EF4-FFF2-40B4-BE49-F238E27FC236}">
                <a16:creationId xmlns:a16="http://schemas.microsoft.com/office/drawing/2014/main" id="{16ED2C99-CB1D-4B13-8A19-664D3C0CA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377" y="567111"/>
            <a:ext cx="488380" cy="47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paper cartoon">
            <a:extLst>
              <a:ext uri="{FF2B5EF4-FFF2-40B4-BE49-F238E27FC236}">
                <a16:creationId xmlns:a16="http://schemas.microsoft.com/office/drawing/2014/main" id="{72870747-943D-4758-B144-E16B606FB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623" y="313456"/>
            <a:ext cx="557535" cy="41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paper cartoon">
            <a:extLst>
              <a:ext uri="{FF2B5EF4-FFF2-40B4-BE49-F238E27FC236}">
                <a16:creationId xmlns:a16="http://schemas.microsoft.com/office/drawing/2014/main" id="{3DE7447E-2CE7-47C5-B701-1033965BC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62" y="48827"/>
            <a:ext cx="1097120" cy="134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3799FFD4-4957-4718-A988-70FBB25E68A0}"/>
              </a:ext>
            </a:extLst>
          </p:cNvPr>
          <p:cNvSpPr/>
          <p:nvPr/>
        </p:nvSpPr>
        <p:spPr>
          <a:xfrm>
            <a:off x="5446441" y="2640564"/>
            <a:ext cx="409530" cy="1465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AA8F5CF-F750-41A9-82D7-9588CE800D87}"/>
              </a:ext>
            </a:extLst>
          </p:cNvPr>
          <p:cNvSpPr txBox="1"/>
          <p:nvPr/>
        </p:nvSpPr>
        <p:spPr>
          <a:xfrm>
            <a:off x="6220360" y="3034748"/>
            <a:ext cx="60914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lixo aparece na mão da pessoa como se fosse gerado por ela </a:t>
            </a:r>
          </a:p>
          <a:p>
            <a:r>
              <a:rPr lang="pt-BR" dirty="0"/>
              <a:t>E botar na lixeira certa pra pontuar</a:t>
            </a:r>
          </a:p>
          <a:p>
            <a:r>
              <a:rPr lang="pt-BR" dirty="0"/>
              <a:t>Acho q ficaria melhor não precisar apertar nada para pegar o </a:t>
            </a:r>
          </a:p>
          <a:p>
            <a:r>
              <a:rPr lang="pt-BR" dirty="0"/>
              <a:t>Objeto</a:t>
            </a:r>
          </a:p>
          <a:p>
            <a:endParaRPr lang="pt-BR" dirty="0"/>
          </a:p>
        </p:txBody>
      </p:sp>
      <p:pic>
        <p:nvPicPr>
          <p:cNvPr id="1044" name="Picture 20" descr="Image result for pen cartoon">
            <a:extLst>
              <a:ext uri="{FF2B5EF4-FFF2-40B4-BE49-F238E27FC236}">
                <a16:creationId xmlns:a16="http://schemas.microsoft.com/office/drawing/2014/main" id="{1323FC1B-C0C8-4E06-9767-6D4DFF63F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693" y="177163"/>
            <a:ext cx="654845" cy="111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453685C-103A-4044-9CCF-BA595EC2F871}"/>
              </a:ext>
            </a:extLst>
          </p:cNvPr>
          <p:cNvGrpSpPr/>
          <p:nvPr/>
        </p:nvGrpSpPr>
        <p:grpSpPr>
          <a:xfrm>
            <a:off x="525847" y="514147"/>
            <a:ext cx="690557" cy="524955"/>
            <a:chOff x="2356110" y="2858039"/>
            <a:chExt cx="1031711" cy="784297"/>
          </a:xfrm>
        </p:grpSpPr>
        <p:sp>
          <p:nvSpPr>
            <p:cNvPr id="10" name="Triângulo isósceles 9">
              <a:extLst>
                <a:ext uri="{FF2B5EF4-FFF2-40B4-BE49-F238E27FC236}">
                  <a16:creationId xmlns:a16="http://schemas.microsoft.com/office/drawing/2014/main" id="{460853CE-442A-4C82-823C-ADBB84D4E313}"/>
                </a:ext>
              </a:extLst>
            </p:cNvPr>
            <p:cNvSpPr/>
            <p:nvPr/>
          </p:nvSpPr>
          <p:spPr>
            <a:xfrm rot="10050264">
              <a:off x="2443581" y="2984349"/>
              <a:ext cx="944240" cy="65798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E8C4DEC9-518A-41BB-9520-A9DF4EF05F60}"/>
                </a:ext>
              </a:extLst>
            </p:cNvPr>
            <p:cNvSpPr/>
            <p:nvPr/>
          </p:nvSpPr>
          <p:spPr>
            <a:xfrm rot="10050264">
              <a:off x="2356110" y="2858039"/>
              <a:ext cx="964522" cy="2264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70749032-D78B-4E45-B34D-CA1FF36B8F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7512" y="2993234"/>
              <a:ext cx="261937" cy="601683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46" name="Picture 22" descr="Image result for candy cartoon">
            <a:extLst>
              <a:ext uri="{FF2B5EF4-FFF2-40B4-BE49-F238E27FC236}">
                <a16:creationId xmlns:a16="http://schemas.microsoft.com/office/drawing/2014/main" id="{AE7EEC78-873E-4BE4-9FA3-75016D887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704" y="313456"/>
            <a:ext cx="669496" cy="40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embalagem">
            <a:extLst>
              <a:ext uri="{FF2B5EF4-FFF2-40B4-BE49-F238E27FC236}">
                <a16:creationId xmlns:a16="http://schemas.microsoft.com/office/drawing/2014/main" id="{E7660055-9AAE-44F0-98D2-67CAA4DF2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18162">
            <a:off x="643868" y="1178669"/>
            <a:ext cx="1279910" cy="134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embalagem de salgadinho">
            <a:extLst>
              <a:ext uri="{FF2B5EF4-FFF2-40B4-BE49-F238E27FC236}">
                <a16:creationId xmlns:a16="http://schemas.microsoft.com/office/drawing/2014/main" id="{7CFA8188-2926-4509-907D-057143562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45062">
            <a:off x="2030466" y="1405281"/>
            <a:ext cx="1342571" cy="134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result for embalagem de salgadinho">
            <a:extLst>
              <a:ext uri="{FF2B5EF4-FFF2-40B4-BE49-F238E27FC236}">
                <a16:creationId xmlns:a16="http://schemas.microsoft.com/office/drawing/2014/main" id="{8322BF2B-FC68-4920-8D46-FD3F78D360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4" t="27954" r="5344" b="25280"/>
          <a:stretch/>
        </p:blipFill>
        <p:spPr bwMode="auto">
          <a:xfrm>
            <a:off x="7673528" y="1340742"/>
            <a:ext cx="2743853" cy="143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E23A0385-E626-4632-BCCF-9342682122DD}"/>
              </a:ext>
            </a:extLst>
          </p:cNvPr>
          <p:cNvSpPr txBox="1"/>
          <p:nvPr/>
        </p:nvSpPr>
        <p:spPr>
          <a:xfrm>
            <a:off x="6648985" y="5525459"/>
            <a:ext cx="4378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 segundos de instrução</a:t>
            </a:r>
          </a:p>
          <a:p>
            <a:r>
              <a:rPr lang="pt-BR" dirty="0"/>
              <a:t>40 segundos de jogo com pontuação no final</a:t>
            </a:r>
          </a:p>
        </p:txBody>
      </p:sp>
    </p:spTree>
    <p:extLst>
      <p:ext uri="{BB962C8B-B14F-4D97-AF65-F5344CB8AC3E}">
        <p14:creationId xmlns:p14="http://schemas.microsoft.com/office/powerpoint/2010/main" val="9375690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Rogers de Oliveira Pires</dc:creator>
  <cp:lastModifiedBy>Rogers de Oliveira Pires</cp:lastModifiedBy>
  <cp:revision>5</cp:revision>
  <dcterms:created xsi:type="dcterms:W3CDTF">2020-01-21T11:59:58Z</dcterms:created>
  <dcterms:modified xsi:type="dcterms:W3CDTF">2020-01-21T12:36:57Z</dcterms:modified>
</cp:coreProperties>
</file>