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7E20"/>
    <a:srgbClr val="0A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5E7CD-2036-4453-A7F0-7843DDE44636}" v="2" dt="2019-09-11T15:05:35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22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s de Oliveira Pires" userId="baac0c0386c791d7" providerId="LiveId" clId="{892F71D3-5641-4B86-ACED-444416730086}"/>
    <pc:docChg chg="custSel modSld">
      <pc:chgData name="Rogers de Oliveira Pires" userId="baac0c0386c791d7" providerId="LiveId" clId="{892F71D3-5641-4B86-ACED-444416730086}" dt="2019-08-25T19:16:59.590" v="81"/>
      <pc:docMkLst>
        <pc:docMk/>
      </pc:docMkLst>
      <pc:sldChg chg="modSp">
        <pc:chgData name="Rogers de Oliveira Pires" userId="baac0c0386c791d7" providerId="LiveId" clId="{892F71D3-5641-4B86-ACED-444416730086}" dt="2019-08-25T19:16:10.676" v="59" actId="14826"/>
        <pc:sldMkLst>
          <pc:docMk/>
          <pc:sldMk cId="3276068993" sldId="256"/>
        </pc:sldMkLst>
        <pc:spChg chg="mod">
          <ac:chgData name="Rogers de Oliveira Pires" userId="baac0c0386c791d7" providerId="LiveId" clId="{892F71D3-5641-4B86-ACED-444416730086}" dt="2019-08-25T19:15:27.776" v="57"/>
          <ac:spMkLst>
            <pc:docMk/>
            <pc:sldMk cId="3276068993" sldId="256"/>
            <ac:spMk id="7" creationId="{5C0799E0-6637-4CEC-A991-47DBEC721F35}"/>
          </ac:spMkLst>
        </pc:spChg>
        <pc:spChg chg="mod">
          <ac:chgData name="Rogers de Oliveira Pires" userId="baac0c0386c791d7" providerId="LiveId" clId="{892F71D3-5641-4B86-ACED-444416730086}" dt="2019-08-25T19:14:38.642" v="56" actId="20577"/>
          <ac:spMkLst>
            <pc:docMk/>
            <pc:sldMk cId="3276068993" sldId="256"/>
            <ac:spMk id="10" creationId="{67AF35E5-2E62-4A54-A4F3-3BC54AAD3513}"/>
          </ac:spMkLst>
        </pc:spChg>
        <pc:picChg chg="mod">
          <ac:chgData name="Rogers de Oliveira Pires" userId="baac0c0386c791d7" providerId="LiveId" clId="{892F71D3-5641-4B86-ACED-444416730086}" dt="2019-08-25T19:16:10.676" v="59" actId="14826"/>
          <ac:picMkLst>
            <pc:docMk/>
            <pc:sldMk cId="3276068993" sldId="256"/>
            <ac:picMk id="9" creationId="{A141DB69-AAF2-4869-8750-9820F1427F27}"/>
          </ac:picMkLst>
        </pc:picChg>
      </pc:sldChg>
      <pc:sldChg chg="modSp">
        <pc:chgData name="Rogers de Oliveira Pires" userId="baac0c0386c791d7" providerId="LiveId" clId="{892F71D3-5641-4B86-ACED-444416730086}" dt="2019-08-25T19:16:39.530" v="67"/>
        <pc:sldMkLst>
          <pc:docMk/>
          <pc:sldMk cId="2754148215" sldId="257"/>
        </pc:sldMkLst>
        <pc:spChg chg="mod">
          <ac:chgData name="Rogers de Oliveira Pires" userId="baac0c0386c791d7" providerId="LiveId" clId="{892F71D3-5641-4B86-ACED-444416730086}" dt="2019-08-25T19:16:39.530" v="67"/>
          <ac:spMkLst>
            <pc:docMk/>
            <pc:sldMk cId="2754148215" sldId="257"/>
            <ac:spMk id="10" creationId="{67AF35E5-2E62-4A54-A4F3-3BC54AAD3513}"/>
          </ac:spMkLst>
        </pc:spChg>
        <pc:picChg chg="mod">
          <ac:chgData name="Rogers de Oliveira Pires" userId="baac0c0386c791d7" providerId="LiveId" clId="{892F71D3-5641-4B86-ACED-444416730086}" dt="2019-08-25T19:16:16.531" v="60" actId="14826"/>
          <ac:picMkLst>
            <pc:docMk/>
            <pc:sldMk cId="2754148215" sldId="257"/>
            <ac:picMk id="9" creationId="{A141DB69-AAF2-4869-8750-9820F1427F27}"/>
          </ac:picMkLst>
        </pc:picChg>
      </pc:sldChg>
      <pc:sldChg chg="addSp delSp modSp">
        <pc:chgData name="Rogers de Oliveira Pires" userId="baac0c0386c791d7" providerId="LiveId" clId="{892F71D3-5641-4B86-ACED-444416730086}" dt="2019-08-25T19:16:44.583" v="69"/>
        <pc:sldMkLst>
          <pc:docMk/>
          <pc:sldMk cId="2475584157" sldId="259"/>
        </pc:sldMkLst>
        <pc:spChg chg="del">
          <ac:chgData name="Rogers de Oliveira Pires" userId="baac0c0386c791d7" providerId="LiveId" clId="{892F71D3-5641-4B86-ACED-444416730086}" dt="2019-08-25T19:16:43.930" v="68" actId="478"/>
          <ac:spMkLst>
            <pc:docMk/>
            <pc:sldMk cId="2475584157" sldId="259"/>
            <ac:spMk id="8" creationId="{8873A10E-6637-40C0-A45C-F941D203E4B4}"/>
          </ac:spMkLst>
        </pc:spChg>
        <pc:spChg chg="add">
          <ac:chgData name="Rogers de Oliveira Pires" userId="baac0c0386c791d7" providerId="LiveId" clId="{892F71D3-5641-4B86-ACED-444416730086}" dt="2019-08-25T19:16:44.583" v="69"/>
          <ac:spMkLst>
            <pc:docMk/>
            <pc:sldMk cId="2475584157" sldId="259"/>
            <ac:spMk id="9" creationId="{E3990FC1-7AFB-4165-A36E-E7CB45EAD022}"/>
          </ac:spMkLst>
        </pc:spChg>
        <pc:picChg chg="mod">
          <ac:chgData name="Rogers de Oliveira Pires" userId="baac0c0386c791d7" providerId="LiveId" clId="{892F71D3-5641-4B86-ACED-444416730086}" dt="2019-08-25T19:16:20.256" v="61" actId="14826"/>
          <ac:picMkLst>
            <pc:docMk/>
            <pc:sldMk cId="2475584157" sldId="259"/>
            <ac:picMk id="6" creationId="{65AAC08A-BE8D-4D84-AA91-01058073A936}"/>
          </ac:picMkLst>
        </pc:picChg>
      </pc:sldChg>
      <pc:sldChg chg="addSp delSp modSp">
        <pc:chgData name="Rogers de Oliveira Pires" userId="baac0c0386c791d7" providerId="LiveId" clId="{892F71D3-5641-4B86-ACED-444416730086}" dt="2019-08-25T19:16:48.536" v="73"/>
        <pc:sldMkLst>
          <pc:docMk/>
          <pc:sldMk cId="4210395619" sldId="260"/>
        </pc:sldMkLst>
        <pc:spChg chg="del mod">
          <ac:chgData name="Rogers de Oliveira Pires" userId="baac0c0386c791d7" providerId="LiveId" clId="{892F71D3-5641-4B86-ACED-444416730086}" dt="2019-08-25T19:16:48.536" v="73"/>
          <ac:spMkLst>
            <pc:docMk/>
            <pc:sldMk cId="4210395619" sldId="260"/>
            <ac:spMk id="8" creationId="{753F973B-9237-430A-A813-F40E84F29892}"/>
          </ac:spMkLst>
        </pc:spChg>
        <pc:spChg chg="add">
          <ac:chgData name="Rogers de Oliveira Pires" userId="baac0c0386c791d7" providerId="LiveId" clId="{892F71D3-5641-4B86-ACED-444416730086}" dt="2019-08-25T19:16:47.151" v="71"/>
          <ac:spMkLst>
            <pc:docMk/>
            <pc:sldMk cId="4210395619" sldId="260"/>
            <ac:spMk id="9" creationId="{75656795-77A8-4FF3-B30F-9F4997D58348}"/>
          </ac:spMkLst>
        </pc:spChg>
        <pc:picChg chg="mod">
          <ac:chgData name="Rogers de Oliveira Pires" userId="baac0c0386c791d7" providerId="LiveId" clId="{892F71D3-5641-4B86-ACED-444416730086}" dt="2019-08-25T19:16:23.424" v="62" actId="14826"/>
          <ac:picMkLst>
            <pc:docMk/>
            <pc:sldMk cId="4210395619" sldId="260"/>
            <ac:picMk id="6" creationId="{26D127F0-002C-4945-B216-CB8A41A13F70}"/>
          </ac:picMkLst>
        </pc:picChg>
      </pc:sldChg>
      <pc:sldChg chg="addSp delSp modSp">
        <pc:chgData name="Rogers de Oliveira Pires" userId="baac0c0386c791d7" providerId="LiveId" clId="{892F71D3-5641-4B86-ACED-444416730086}" dt="2019-08-25T19:16:50.398" v="75"/>
        <pc:sldMkLst>
          <pc:docMk/>
          <pc:sldMk cId="3194523862" sldId="261"/>
        </pc:sldMkLst>
        <pc:spChg chg="del">
          <ac:chgData name="Rogers de Oliveira Pires" userId="baac0c0386c791d7" providerId="LiveId" clId="{892F71D3-5641-4B86-ACED-444416730086}" dt="2019-08-25T19:16:50.193" v="74" actId="478"/>
          <ac:spMkLst>
            <pc:docMk/>
            <pc:sldMk cId="3194523862" sldId="261"/>
            <ac:spMk id="8" creationId="{F83BA5CF-B978-48DA-BCB5-F507FFFF4D11}"/>
          </ac:spMkLst>
        </pc:spChg>
        <pc:spChg chg="add">
          <ac:chgData name="Rogers de Oliveira Pires" userId="baac0c0386c791d7" providerId="LiveId" clId="{892F71D3-5641-4B86-ACED-444416730086}" dt="2019-08-25T19:16:50.398" v="75"/>
          <ac:spMkLst>
            <pc:docMk/>
            <pc:sldMk cId="3194523862" sldId="261"/>
            <ac:spMk id="9" creationId="{251CC4A6-6F28-40DA-AA95-F3AFFA93A24B}"/>
          </ac:spMkLst>
        </pc:spChg>
        <pc:picChg chg="mod">
          <ac:chgData name="Rogers de Oliveira Pires" userId="baac0c0386c791d7" providerId="LiveId" clId="{892F71D3-5641-4B86-ACED-444416730086}" dt="2019-08-25T19:16:25.989" v="63" actId="14826"/>
          <ac:picMkLst>
            <pc:docMk/>
            <pc:sldMk cId="3194523862" sldId="261"/>
            <ac:picMk id="6" creationId="{34DCC856-E68C-43E6-BC5B-8EFF98380372}"/>
          </ac:picMkLst>
        </pc:picChg>
      </pc:sldChg>
      <pc:sldChg chg="addSp delSp modSp">
        <pc:chgData name="Rogers de Oliveira Pires" userId="baac0c0386c791d7" providerId="LiveId" clId="{892F71D3-5641-4B86-ACED-444416730086}" dt="2019-08-25T19:16:53.334" v="77"/>
        <pc:sldMkLst>
          <pc:docMk/>
          <pc:sldMk cId="3450041083" sldId="262"/>
        </pc:sldMkLst>
        <pc:spChg chg="del">
          <ac:chgData name="Rogers de Oliveira Pires" userId="baac0c0386c791d7" providerId="LiveId" clId="{892F71D3-5641-4B86-ACED-444416730086}" dt="2019-08-25T19:16:53.145" v="76" actId="478"/>
          <ac:spMkLst>
            <pc:docMk/>
            <pc:sldMk cId="3450041083" sldId="262"/>
            <ac:spMk id="8" creationId="{C14DC625-F91A-4D70-967A-9F14A8E39D24}"/>
          </ac:spMkLst>
        </pc:spChg>
        <pc:spChg chg="add">
          <ac:chgData name="Rogers de Oliveira Pires" userId="baac0c0386c791d7" providerId="LiveId" clId="{892F71D3-5641-4B86-ACED-444416730086}" dt="2019-08-25T19:16:53.334" v="77"/>
          <ac:spMkLst>
            <pc:docMk/>
            <pc:sldMk cId="3450041083" sldId="262"/>
            <ac:spMk id="9" creationId="{481BEFDC-3EDB-4E0D-8960-FC7D944FA4C0}"/>
          </ac:spMkLst>
        </pc:spChg>
        <pc:picChg chg="mod">
          <ac:chgData name="Rogers de Oliveira Pires" userId="baac0c0386c791d7" providerId="LiveId" clId="{892F71D3-5641-4B86-ACED-444416730086}" dt="2019-08-25T19:16:28.645" v="64" actId="14826"/>
          <ac:picMkLst>
            <pc:docMk/>
            <pc:sldMk cId="3450041083" sldId="262"/>
            <ac:picMk id="6" creationId="{751F043A-2471-4752-9ACC-C11E05CB514C}"/>
          </ac:picMkLst>
        </pc:picChg>
      </pc:sldChg>
      <pc:sldChg chg="addSp delSp modSp">
        <pc:chgData name="Rogers de Oliveira Pires" userId="baac0c0386c791d7" providerId="LiveId" clId="{892F71D3-5641-4B86-ACED-444416730086}" dt="2019-08-25T19:16:59.590" v="81"/>
        <pc:sldMkLst>
          <pc:docMk/>
          <pc:sldMk cId="1845161896" sldId="263"/>
        </pc:sldMkLst>
        <pc:spChg chg="del">
          <ac:chgData name="Rogers de Oliveira Pires" userId="baac0c0386c791d7" providerId="LiveId" clId="{892F71D3-5641-4B86-ACED-444416730086}" dt="2019-08-25T19:16:59.385" v="80" actId="478"/>
          <ac:spMkLst>
            <pc:docMk/>
            <pc:sldMk cId="1845161896" sldId="263"/>
            <ac:spMk id="8" creationId="{FCD40C26-F3C6-4180-A210-006D13AABC69}"/>
          </ac:spMkLst>
        </pc:spChg>
        <pc:spChg chg="add">
          <ac:chgData name="Rogers de Oliveira Pires" userId="baac0c0386c791d7" providerId="LiveId" clId="{892F71D3-5641-4B86-ACED-444416730086}" dt="2019-08-25T19:16:59.590" v="81"/>
          <ac:spMkLst>
            <pc:docMk/>
            <pc:sldMk cId="1845161896" sldId="263"/>
            <ac:spMk id="9" creationId="{9544EBC4-532C-456F-9F07-106B44663DCE}"/>
          </ac:spMkLst>
        </pc:spChg>
        <pc:picChg chg="mod">
          <ac:chgData name="Rogers de Oliveira Pires" userId="baac0c0386c791d7" providerId="LiveId" clId="{892F71D3-5641-4B86-ACED-444416730086}" dt="2019-08-25T19:16:34.548" v="66" actId="14826"/>
          <ac:picMkLst>
            <pc:docMk/>
            <pc:sldMk cId="1845161896" sldId="263"/>
            <ac:picMk id="6" creationId="{8E87ACF4-D670-480D-8108-018E09A2FD03}"/>
          </ac:picMkLst>
        </pc:picChg>
      </pc:sldChg>
      <pc:sldChg chg="addSp delSp modSp">
        <pc:chgData name="Rogers de Oliveira Pires" userId="baac0c0386c791d7" providerId="LiveId" clId="{892F71D3-5641-4B86-ACED-444416730086}" dt="2019-08-25T19:16:56.638" v="79"/>
        <pc:sldMkLst>
          <pc:docMk/>
          <pc:sldMk cId="3002343451" sldId="264"/>
        </pc:sldMkLst>
        <pc:spChg chg="del">
          <ac:chgData name="Rogers de Oliveira Pires" userId="baac0c0386c791d7" providerId="LiveId" clId="{892F71D3-5641-4B86-ACED-444416730086}" dt="2019-08-25T19:16:56.433" v="78" actId="478"/>
          <ac:spMkLst>
            <pc:docMk/>
            <pc:sldMk cId="3002343451" sldId="264"/>
            <ac:spMk id="8" creationId="{C14DC625-F91A-4D70-967A-9F14A8E39D24}"/>
          </ac:spMkLst>
        </pc:spChg>
        <pc:spChg chg="add">
          <ac:chgData name="Rogers de Oliveira Pires" userId="baac0c0386c791d7" providerId="LiveId" clId="{892F71D3-5641-4B86-ACED-444416730086}" dt="2019-08-25T19:16:56.638" v="79"/>
          <ac:spMkLst>
            <pc:docMk/>
            <pc:sldMk cId="3002343451" sldId="264"/>
            <ac:spMk id="9" creationId="{57EB8E0A-1E9C-4AC5-B52C-0CEA9A6FE482}"/>
          </ac:spMkLst>
        </pc:spChg>
        <pc:picChg chg="mod">
          <ac:chgData name="Rogers de Oliveira Pires" userId="baac0c0386c791d7" providerId="LiveId" clId="{892F71D3-5641-4B86-ACED-444416730086}" dt="2019-08-25T19:16:31.294" v="65" actId="14826"/>
          <ac:picMkLst>
            <pc:docMk/>
            <pc:sldMk cId="3002343451" sldId="264"/>
            <ac:picMk id="6" creationId="{751F043A-2471-4752-9ACC-C11E05CB514C}"/>
          </ac:picMkLst>
        </pc:picChg>
      </pc:sldChg>
    </pc:docChg>
  </pc:docChgLst>
  <pc:docChgLst>
    <pc:chgData name="Rogers de Oliveira Pires" userId="baac0c0386c791d7" providerId="LiveId" clId="{63C29050-64B1-4B47-9775-ABD03D7D6695}"/>
    <pc:docChg chg="undo custSel addSld modSld">
      <pc:chgData name="Rogers de Oliveira Pires" userId="baac0c0386c791d7" providerId="LiveId" clId="{63C29050-64B1-4B47-9775-ABD03D7D6695}" dt="2019-08-21T18:27:04.189" v="239" actId="20577"/>
      <pc:docMkLst>
        <pc:docMk/>
      </pc:docMkLst>
      <pc:sldChg chg="addSp delSp modSp">
        <pc:chgData name="Rogers de Oliveira Pires" userId="baac0c0386c791d7" providerId="LiveId" clId="{63C29050-64B1-4B47-9775-ABD03D7D6695}" dt="2019-08-21T18:07:04.089" v="123" actId="1076"/>
        <pc:sldMkLst>
          <pc:docMk/>
          <pc:sldMk cId="3276068993" sldId="256"/>
        </pc:sldMkLst>
        <pc:spChg chg="mod">
          <ac:chgData name="Rogers de Oliveira Pires" userId="baac0c0386c791d7" providerId="LiveId" clId="{63C29050-64B1-4B47-9775-ABD03D7D6695}" dt="2019-08-21T18:07:00.168" v="121" actId="20577"/>
          <ac:spMkLst>
            <pc:docMk/>
            <pc:sldMk cId="3276068993" sldId="256"/>
            <ac:spMk id="7" creationId="{5C0799E0-6637-4CEC-A991-47DBEC721F35}"/>
          </ac:spMkLst>
        </pc:spChg>
        <pc:spChg chg="mod">
          <ac:chgData name="Rogers de Oliveira Pires" userId="baac0c0386c791d7" providerId="LiveId" clId="{63C29050-64B1-4B47-9775-ABD03D7D6695}" dt="2019-08-21T18:06:49.131" v="101" actId="20577"/>
          <ac:spMkLst>
            <pc:docMk/>
            <pc:sldMk cId="3276068993" sldId="256"/>
            <ac:spMk id="10" creationId="{67AF35E5-2E62-4A54-A4F3-3BC54AAD3513}"/>
          </ac:spMkLst>
        </pc:spChg>
        <pc:grpChg chg="add del">
          <ac:chgData name="Rogers de Oliveira Pires" userId="baac0c0386c791d7" providerId="LiveId" clId="{63C29050-64B1-4B47-9775-ABD03D7D6695}" dt="2019-08-21T18:06:30.957" v="83"/>
          <ac:grpSpMkLst>
            <pc:docMk/>
            <pc:sldMk cId="3276068993" sldId="256"/>
            <ac:grpSpMk id="5" creationId="{8AE41E28-421A-4DE6-8DF3-D6D5DD83D585}"/>
          </ac:grpSpMkLst>
        </pc:grpChg>
        <pc:picChg chg="mod modCrop">
          <ac:chgData name="Rogers de Oliveira Pires" userId="baac0c0386c791d7" providerId="LiveId" clId="{63C29050-64B1-4B47-9775-ABD03D7D6695}" dt="2019-08-21T18:07:04.089" v="123" actId="1076"/>
          <ac:picMkLst>
            <pc:docMk/>
            <pc:sldMk cId="3276068993" sldId="256"/>
            <ac:picMk id="9" creationId="{A141DB69-AAF2-4869-8750-9820F1427F27}"/>
          </ac:picMkLst>
        </pc:picChg>
      </pc:sldChg>
      <pc:sldChg chg="addSp delSp modSp">
        <pc:chgData name="Rogers de Oliveira Pires" userId="baac0c0386c791d7" providerId="LiveId" clId="{63C29050-64B1-4B47-9775-ABD03D7D6695}" dt="2019-08-21T18:07:47.731" v="157"/>
        <pc:sldMkLst>
          <pc:docMk/>
          <pc:sldMk cId="2754148215" sldId="257"/>
        </pc:sldMkLst>
        <pc:spChg chg="del">
          <ac:chgData name="Rogers de Oliveira Pires" userId="baac0c0386c791d7" providerId="LiveId" clId="{63C29050-64B1-4B47-9775-ABD03D7D6695}" dt="2019-08-21T18:07:47.522" v="156" actId="478"/>
          <ac:spMkLst>
            <pc:docMk/>
            <pc:sldMk cId="2754148215" sldId="257"/>
            <ac:spMk id="5" creationId="{07885EB1-7B12-4117-9C58-2E2369F0E97B}"/>
          </ac:spMkLst>
        </pc:spChg>
        <pc:spChg chg="add">
          <ac:chgData name="Rogers de Oliveira Pires" userId="baac0c0386c791d7" providerId="LiveId" clId="{63C29050-64B1-4B47-9775-ABD03D7D6695}" dt="2019-08-21T18:07:47.731" v="157"/>
          <ac:spMkLst>
            <pc:docMk/>
            <pc:sldMk cId="2754148215" sldId="257"/>
            <ac:spMk id="6" creationId="{59E0BFC7-A289-41CB-A007-5BD3759E34EE}"/>
          </ac:spMkLst>
        </pc:spChg>
        <pc:spChg chg="mod">
          <ac:chgData name="Rogers de Oliveira Pires" userId="baac0c0386c791d7" providerId="LiveId" clId="{63C29050-64B1-4B47-9775-ABD03D7D6695}" dt="2019-08-21T18:07:17.089" v="145" actId="20577"/>
          <ac:spMkLst>
            <pc:docMk/>
            <pc:sldMk cId="2754148215" sldId="257"/>
            <ac:spMk id="10" creationId="{67AF35E5-2E62-4A54-A4F3-3BC54AAD3513}"/>
          </ac:spMkLst>
        </pc:spChg>
        <pc:picChg chg="mod">
          <ac:chgData name="Rogers de Oliveira Pires" userId="baac0c0386c791d7" providerId="LiveId" clId="{63C29050-64B1-4B47-9775-ABD03D7D6695}" dt="2019-08-21T18:07:07.884" v="124" actId="14826"/>
          <ac:picMkLst>
            <pc:docMk/>
            <pc:sldMk cId="2754148215" sldId="257"/>
            <ac:picMk id="9" creationId="{A141DB69-AAF2-4869-8750-9820F1427F27}"/>
          </ac:picMkLst>
        </pc:picChg>
      </pc:sldChg>
      <pc:sldChg chg="addSp delSp">
        <pc:chgData name="Rogers de Oliveira Pires" userId="baac0c0386c791d7" providerId="LiveId" clId="{63C29050-64B1-4B47-9775-ABD03D7D6695}" dt="2019-08-21T18:07:23.161" v="147"/>
        <pc:sldMkLst>
          <pc:docMk/>
          <pc:sldMk cId="2475584157" sldId="259"/>
        </pc:sldMkLst>
        <pc:spChg chg="add">
          <ac:chgData name="Rogers de Oliveira Pires" userId="baac0c0386c791d7" providerId="LiveId" clId="{63C29050-64B1-4B47-9775-ABD03D7D6695}" dt="2019-08-21T18:07:23.161" v="147"/>
          <ac:spMkLst>
            <pc:docMk/>
            <pc:sldMk cId="2475584157" sldId="259"/>
            <ac:spMk id="8" creationId="{8873A10E-6637-40C0-A45C-F941D203E4B4}"/>
          </ac:spMkLst>
        </pc:spChg>
        <pc:spChg chg="del">
          <ac:chgData name="Rogers de Oliveira Pires" userId="baac0c0386c791d7" providerId="LiveId" clId="{63C29050-64B1-4B47-9775-ABD03D7D6695}" dt="2019-08-21T18:07:22.981" v="146" actId="478"/>
          <ac:spMkLst>
            <pc:docMk/>
            <pc:sldMk cId="2475584157" sldId="259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23.161" v="147"/>
          <ac:picMkLst>
            <pc:docMk/>
            <pc:sldMk cId="2475584157" sldId="259"/>
            <ac:picMk id="6" creationId="{65AAC08A-BE8D-4D84-AA91-01058073A936}"/>
          </ac:picMkLst>
        </pc:picChg>
        <pc:picChg chg="del">
          <ac:chgData name="Rogers de Oliveira Pires" userId="baac0c0386c791d7" providerId="LiveId" clId="{63C29050-64B1-4B47-9775-ABD03D7D6695}" dt="2019-08-21T18:07:22.981" v="146" actId="478"/>
          <ac:picMkLst>
            <pc:docMk/>
            <pc:sldMk cId="2475584157" sldId="259"/>
            <ac:picMk id="9" creationId="{A141DB69-AAF2-4869-8750-9820F1427F27}"/>
          </ac:picMkLst>
        </pc:picChg>
      </pc:sldChg>
      <pc:sldChg chg="addSp delSp">
        <pc:chgData name="Rogers de Oliveira Pires" userId="baac0c0386c791d7" providerId="LiveId" clId="{63C29050-64B1-4B47-9775-ABD03D7D6695}" dt="2019-08-21T18:07:26.563" v="149"/>
        <pc:sldMkLst>
          <pc:docMk/>
          <pc:sldMk cId="4210395619" sldId="260"/>
        </pc:sldMkLst>
        <pc:spChg chg="add">
          <ac:chgData name="Rogers de Oliveira Pires" userId="baac0c0386c791d7" providerId="LiveId" clId="{63C29050-64B1-4B47-9775-ABD03D7D6695}" dt="2019-08-21T18:07:26.563" v="149"/>
          <ac:spMkLst>
            <pc:docMk/>
            <pc:sldMk cId="4210395619" sldId="260"/>
            <ac:spMk id="8" creationId="{753F973B-9237-430A-A813-F40E84F29892}"/>
          </ac:spMkLst>
        </pc:spChg>
        <pc:spChg chg="del">
          <ac:chgData name="Rogers de Oliveira Pires" userId="baac0c0386c791d7" providerId="LiveId" clId="{63C29050-64B1-4B47-9775-ABD03D7D6695}" dt="2019-08-21T18:07:26.424" v="148" actId="478"/>
          <ac:spMkLst>
            <pc:docMk/>
            <pc:sldMk cId="4210395619" sldId="260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26.563" v="149"/>
          <ac:picMkLst>
            <pc:docMk/>
            <pc:sldMk cId="4210395619" sldId="260"/>
            <ac:picMk id="6" creationId="{26D127F0-002C-4945-B216-CB8A41A13F70}"/>
          </ac:picMkLst>
        </pc:picChg>
        <pc:picChg chg="del">
          <ac:chgData name="Rogers de Oliveira Pires" userId="baac0c0386c791d7" providerId="LiveId" clId="{63C29050-64B1-4B47-9775-ABD03D7D6695}" dt="2019-08-21T18:07:26.424" v="148" actId="478"/>
          <ac:picMkLst>
            <pc:docMk/>
            <pc:sldMk cId="4210395619" sldId="260"/>
            <ac:picMk id="9" creationId="{A141DB69-AAF2-4869-8750-9820F1427F27}"/>
          </ac:picMkLst>
        </pc:picChg>
      </pc:sldChg>
      <pc:sldChg chg="addSp delSp">
        <pc:chgData name="Rogers de Oliveira Pires" userId="baac0c0386c791d7" providerId="LiveId" clId="{63C29050-64B1-4B47-9775-ABD03D7D6695}" dt="2019-08-21T18:07:30.117" v="151"/>
        <pc:sldMkLst>
          <pc:docMk/>
          <pc:sldMk cId="3194523862" sldId="261"/>
        </pc:sldMkLst>
        <pc:spChg chg="add">
          <ac:chgData name="Rogers de Oliveira Pires" userId="baac0c0386c791d7" providerId="LiveId" clId="{63C29050-64B1-4B47-9775-ABD03D7D6695}" dt="2019-08-21T18:07:30.117" v="151"/>
          <ac:spMkLst>
            <pc:docMk/>
            <pc:sldMk cId="3194523862" sldId="261"/>
            <ac:spMk id="8" creationId="{F83BA5CF-B978-48DA-BCB5-F507FFFF4D11}"/>
          </ac:spMkLst>
        </pc:spChg>
        <pc:spChg chg="del">
          <ac:chgData name="Rogers de Oliveira Pires" userId="baac0c0386c791d7" providerId="LiveId" clId="{63C29050-64B1-4B47-9775-ABD03D7D6695}" dt="2019-08-21T18:07:29.954" v="150" actId="478"/>
          <ac:spMkLst>
            <pc:docMk/>
            <pc:sldMk cId="3194523862" sldId="261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30.117" v="151"/>
          <ac:picMkLst>
            <pc:docMk/>
            <pc:sldMk cId="3194523862" sldId="261"/>
            <ac:picMk id="6" creationId="{34DCC856-E68C-43E6-BC5B-8EFF98380372}"/>
          </ac:picMkLst>
        </pc:picChg>
        <pc:picChg chg="del">
          <ac:chgData name="Rogers de Oliveira Pires" userId="baac0c0386c791d7" providerId="LiveId" clId="{63C29050-64B1-4B47-9775-ABD03D7D6695}" dt="2019-08-21T18:07:29.954" v="150" actId="478"/>
          <ac:picMkLst>
            <pc:docMk/>
            <pc:sldMk cId="3194523862" sldId="261"/>
            <ac:picMk id="9" creationId="{A141DB69-AAF2-4869-8750-9820F1427F27}"/>
          </ac:picMkLst>
        </pc:picChg>
      </pc:sldChg>
      <pc:sldChg chg="addSp delSp modSp">
        <pc:chgData name="Rogers de Oliveira Pires" userId="baac0c0386c791d7" providerId="LiveId" clId="{63C29050-64B1-4B47-9775-ABD03D7D6695}" dt="2019-08-21T18:26:52.749" v="231" actId="20577"/>
        <pc:sldMkLst>
          <pc:docMk/>
          <pc:sldMk cId="3450041083" sldId="262"/>
        </pc:sldMkLst>
        <pc:spChg chg="mod">
          <ac:chgData name="Rogers de Oliveira Pires" userId="baac0c0386c791d7" providerId="LiveId" clId="{63C29050-64B1-4B47-9775-ABD03D7D6695}" dt="2019-08-21T18:26:52.749" v="231" actId="20577"/>
          <ac:spMkLst>
            <pc:docMk/>
            <pc:sldMk cId="3450041083" sldId="262"/>
            <ac:spMk id="7" creationId="{5C0799E0-6637-4CEC-A991-47DBEC721F35}"/>
          </ac:spMkLst>
        </pc:spChg>
        <pc:spChg chg="add">
          <ac:chgData name="Rogers de Oliveira Pires" userId="baac0c0386c791d7" providerId="LiveId" clId="{63C29050-64B1-4B47-9775-ABD03D7D6695}" dt="2019-08-21T18:07:33.635" v="153"/>
          <ac:spMkLst>
            <pc:docMk/>
            <pc:sldMk cId="3450041083" sldId="262"/>
            <ac:spMk id="8" creationId="{C14DC625-F91A-4D70-967A-9F14A8E39D24}"/>
          </ac:spMkLst>
        </pc:spChg>
        <pc:spChg chg="del">
          <ac:chgData name="Rogers de Oliveira Pires" userId="baac0c0386c791d7" providerId="LiveId" clId="{63C29050-64B1-4B47-9775-ABD03D7D6695}" dt="2019-08-21T18:07:33.147" v="152" actId="478"/>
          <ac:spMkLst>
            <pc:docMk/>
            <pc:sldMk cId="3450041083" sldId="262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33.635" v="153"/>
          <ac:picMkLst>
            <pc:docMk/>
            <pc:sldMk cId="3450041083" sldId="262"/>
            <ac:picMk id="6" creationId="{751F043A-2471-4752-9ACC-C11E05CB514C}"/>
          </ac:picMkLst>
        </pc:picChg>
        <pc:picChg chg="del">
          <ac:chgData name="Rogers de Oliveira Pires" userId="baac0c0386c791d7" providerId="LiveId" clId="{63C29050-64B1-4B47-9775-ABD03D7D6695}" dt="2019-08-21T18:07:33.147" v="152" actId="478"/>
          <ac:picMkLst>
            <pc:docMk/>
            <pc:sldMk cId="3450041083" sldId="262"/>
            <ac:picMk id="9" creationId="{A141DB69-AAF2-4869-8750-9820F1427F27}"/>
          </ac:picMkLst>
        </pc:picChg>
      </pc:sldChg>
      <pc:sldChg chg="addSp delSp modSp">
        <pc:chgData name="Rogers de Oliveira Pires" userId="baac0c0386c791d7" providerId="LiveId" clId="{63C29050-64B1-4B47-9775-ABD03D7D6695}" dt="2019-08-21T18:07:57.835" v="158" actId="20577"/>
        <pc:sldMkLst>
          <pc:docMk/>
          <pc:sldMk cId="1845161896" sldId="263"/>
        </pc:sldMkLst>
        <pc:spChg chg="mod">
          <ac:chgData name="Rogers de Oliveira Pires" userId="baac0c0386c791d7" providerId="LiveId" clId="{63C29050-64B1-4B47-9775-ABD03D7D6695}" dt="2019-08-21T18:07:57.835" v="158" actId="20577"/>
          <ac:spMkLst>
            <pc:docMk/>
            <pc:sldMk cId="1845161896" sldId="263"/>
            <ac:spMk id="7" creationId="{5C0799E0-6637-4CEC-A991-47DBEC721F35}"/>
          </ac:spMkLst>
        </pc:spChg>
        <pc:spChg chg="add">
          <ac:chgData name="Rogers de Oliveira Pires" userId="baac0c0386c791d7" providerId="LiveId" clId="{63C29050-64B1-4B47-9775-ABD03D7D6695}" dt="2019-08-21T18:07:37.285" v="155"/>
          <ac:spMkLst>
            <pc:docMk/>
            <pc:sldMk cId="1845161896" sldId="263"/>
            <ac:spMk id="8" creationId="{FCD40C26-F3C6-4180-A210-006D13AABC69}"/>
          </ac:spMkLst>
        </pc:spChg>
        <pc:spChg chg="del">
          <ac:chgData name="Rogers de Oliveira Pires" userId="baac0c0386c791d7" providerId="LiveId" clId="{63C29050-64B1-4B47-9775-ABD03D7D6695}" dt="2019-08-21T18:07:37.070" v="154" actId="478"/>
          <ac:spMkLst>
            <pc:docMk/>
            <pc:sldMk cId="1845161896" sldId="263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37.285" v="155"/>
          <ac:picMkLst>
            <pc:docMk/>
            <pc:sldMk cId="1845161896" sldId="263"/>
            <ac:picMk id="6" creationId="{8E87ACF4-D670-480D-8108-018E09A2FD03}"/>
          </ac:picMkLst>
        </pc:picChg>
        <pc:picChg chg="del">
          <ac:chgData name="Rogers de Oliveira Pires" userId="baac0c0386c791d7" providerId="LiveId" clId="{63C29050-64B1-4B47-9775-ABD03D7D6695}" dt="2019-08-21T18:07:37.070" v="154" actId="478"/>
          <ac:picMkLst>
            <pc:docMk/>
            <pc:sldMk cId="1845161896" sldId="263"/>
            <ac:picMk id="9" creationId="{A141DB69-AAF2-4869-8750-9820F1427F27}"/>
          </ac:picMkLst>
        </pc:picChg>
      </pc:sldChg>
      <pc:sldChg chg="modSp add">
        <pc:chgData name="Rogers de Oliveira Pires" userId="baac0c0386c791d7" providerId="LiveId" clId="{63C29050-64B1-4B47-9775-ABD03D7D6695}" dt="2019-08-21T18:27:04.189" v="239" actId="20577"/>
        <pc:sldMkLst>
          <pc:docMk/>
          <pc:sldMk cId="3002343451" sldId="264"/>
        </pc:sldMkLst>
        <pc:spChg chg="mod">
          <ac:chgData name="Rogers de Oliveira Pires" userId="baac0c0386c791d7" providerId="LiveId" clId="{63C29050-64B1-4B47-9775-ABD03D7D6695}" dt="2019-08-21T18:27:04.189" v="239" actId="20577"/>
          <ac:spMkLst>
            <pc:docMk/>
            <pc:sldMk cId="3002343451" sldId="264"/>
            <ac:spMk id="7" creationId="{5C0799E0-6637-4CEC-A991-47DBEC721F35}"/>
          </ac:spMkLst>
        </pc:spChg>
      </pc:sldChg>
    </pc:docChg>
  </pc:docChgLst>
  <pc:docChgLst>
    <pc:chgData name="Rogers de Oliveira Pires" userId="baac0c0386c791d7" providerId="LiveId" clId="{7855E7CD-2036-4453-A7F0-7843DDE44636}"/>
    <pc:docChg chg="undo redo custSel modSld">
      <pc:chgData name="Rogers de Oliveira Pires" userId="baac0c0386c791d7" providerId="LiveId" clId="{7855E7CD-2036-4453-A7F0-7843DDE44636}" dt="2019-09-12T19:46:38.392" v="1042" actId="20577"/>
      <pc:docMkLst>
        <pc:docMk/>
      </pc:docMkLst>
      <pc:sldChg chg="modSp">
        <pc:chgData name="Rogers de Oliveira Pires" userId="baac0c0386c791d7" providerId="LiveId" clId="{7855E7CD-2036-4453-A7F0-7843DDE44636}" dt="2019-09-11T14:13:38.798" v="553" actId="20577"/>
        <pc:sldMkLst>
          <pc:docMk/>
          <pc:sldMk cId="2754148215" sldId="257"/>
        </pc:sldMkLst>
        <pc:spChg chg="mod">
          <ac:chgData name="Rogers de Oliveira Pires" userId="baac0c0386c791d7" providerId="LiveId" clId="{7855E7CD-2036-4453-A7F0-7843DDE44636}" dt="2019-09-11T14:13:38.798" v="553" actId="20577"/>
          <ac:spMkLst>
            <pc:docMk/>
            <pc:sldMk cId="2754148215" sldId="257"/>
            <ac:spMk id="6" creationId="{59E0BFC7-A289-41CB-A007-5BD3759E34EE}"/>
          </ac:spMkLst>
        </pc:spChg>
      </pc:sldChg>
      <pc:sldChg chg="modSp">
        <pc:chgData name="Rogers de Oliveira Pires" userId="baac0c0386c791d7" providerId="LiveId" clId="{7855E7CD-2036-4453-A7F0-7843DDE44636}" dt="2019-09-11T14:47:18.225" v="876" actId="20577"/>
        <pc:sldMkLst>
          <pc:docMk/>
          <pc:sldMk cId="2475584157" sldId="259"/>
        </pc:sldMkLst>
        <pc:spChg chg="mod">
          <ac:chgData name="Rogers de Oliveira Pires" userId="baac0c0386c791d7" providerId="LiveId" clId="{7855E7CD-2036-4453-A7F0-7843DDE44636}" dt="2019-09-11T14:47:18.225" v="876" actId="20577"/>
          <ac:spMkLst>
            <pc:docMk/>
            <pc:sldMk cId="2475584157" sldId="259"/>
            <ac:spMk id="5" creationId="{07885EB1-7B12-4117-9C58-2E2369F0E97B}"/>
          </ac:spMkLst>
        </pc:spChg>
      </pc:sldChg>
      <pc:sldChg chg="modSp">
        <pc:chgData name="Rogers de Oliveira Pires" userId="baac0c0386c791d7" providerId="LiveId" clId="{7855E7CD-2036-4453-A7F0-7843DDE44636}" dt="2019-09-11T15:02:22.985" v="897" actId="6549"/>
        <pc:sldMkLst>
          <pc:docMk/>
          <pc:sldMk cId="4210395619" sldId="260"/>
        </pc:sldMkLst>
        <pc:spChg chg="mod">
          <ac:chgData name="Rogers de Oliveira Pires" userId="baac0c0386c791d7" providerId="LiveId" clId="{7855E7CD-2036-4453-A7F0-7843DDE44636}" dt="2019-09-11T15:02:22.985" v="897" actId="6549"/>
          <ac:spMkLst>
            <pc:docMk/>
            <pc:sldMk cId="4210395619" sldId="260"/>
            <ac:spMk id="5" creationId="{07885EB1-7B12-4117-9C58-2E2369F0E97B}"/>
          </ac:spMkLst>
        </pc:spChg>
      </pc:sldChg>
      <pc:sldChg chg="modSp">
        <pc:chgData name="Rogers de Oliveira Pires" userId="baac0c0386c791d7" providerId="LiveId" clId="{7855E7CD-2036-4453-A7F0-7843DDE44636}" dt="2019-09-12T19:46:38.392" v="1042" actId="20577"/>
        <pc:sldMkLst>
          <pc:docMk/>
          <pc:sldMk cId="3450041083" sldId="262"/>
        </pc:sldMkLst>
        <pc:spChg chg="mod">
          <ac:chgData name="Rogers de Oliveira Pires" userId="baac0c0386c791d7" providerId="LiveId" clId="{7855E7CD-2036-4453-A7F0-7843DDE44636}" dt="2019-09-12T19:46:38.392" v="1042" actId="20577"/>
          <ac:spMkLst>
            <pc:docMk/>
            <pc:sldMk cId="3450041083" sldId="262"/>
            <ac:spMk id="5" creationId="{07885EB1-7B12-4117-9C58-2E2369F0E97B}"/>
          </ac:spMkLst>
        </pc:spChg>
      </pc:sldChg>
      <pc:sldChg chg="modSp">
        <pc:chgData name="Rogers de Oliveira Pires" userId="baac0c0386c791d7" providerId="LiveId" clId="{7855E7CD-2036-4453-A7F0-7843DDE44636}" dt="2019-09-11T15:08:28.485" v="1011" actId="20577"/>
        <pc:sldMkLst>
          <pc:docMk/>
          <pc:sldMk cId="3002343451" sldId="264"/>
        </pc:sldMkLst>
        <pc:spChg chg="mod">
          <ac:chgData name="Rogers de Oliveira Pires" userId="baac0c0386c791d7" providerId="LiveId" clId="{7855E7CD-2036-4453-A7F0-7843DDE44636}" dt="2019-09-11T15:08:28.485" v="1011" actId="20577"/>
          <ac:spMkLst>
            <pc:docMk/>
            <pc:sldMk cId="3002343451" sldId="264"/>
            <ac:spMk id="5" creationId="{07885EB1-7B12-4117-9C58-2E2369F0E9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06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1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24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2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B0D0-5C34-4198-B753-11AF53F79EB5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2234214" y="12643943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Proposta Comercial para a </a:t>
            </a:r>
          </a:p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Semana Paraná Inovador</a:t>
            </a:r>
          </a:p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2019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268" y="4197685"/>
            <a:ext cx="8267463" cy="786062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2823319" y="1862420"/>
            <a:ext cx="6545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Faça sua Finanças</a:t>
            </a:r>
          </a:p>
        </p:txBody>
      </p:sp>
    </p:spTree>
    <p:extLst>
      <p:ext uri="{BB962C8B-B14F-4D97-AF65-F5344CB8AC3E}">
        <p14:creationId xmlns:p14="http://schemas.microsoft.com/office/powerpoint/2010/main" val="32760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Apresentação: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362428"/>
            <a:ext cx="2714921" cy="25813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352216" y="1271382"/>
            <a:ext cx="6545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Faça sua Finanças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E0BFC7-A289-41CB-A007-5BD3759E34EE}"/>
              </a:ext>
            </a:extLst>
          </p:cNvPr>
          <p:cNvSpPr txBox="1"/>
          <p:nvPr/>
        </p:nvSpPr>
        <p:spPr>
          <a:xfrm>
            <a:off x="341586" y="4606320"/>
            <a:ext cx="11545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 curso, Faça sua Finanças, será lecionado as noções de educação financeira no qual será aplicada a matemática financeira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juntame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14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Objetivo Geral: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Ensinar conceitos de fonte de renda e despesas familiar,  montar e alimentar planilha financeira da família dos Simpson, para base do desenvolvimento de planilha financeira própria.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AAC08A-BE8D-4D84-AA91-01058073A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362428"/>
            <a:ext cx="2714921" cy="25813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3990FC1-7AFB-4165-A36E-E7CB45EAD022}"/>
              </a:ext>
            </a:extLst>
          </p:cNvPr>
          <p:cNvSpPr txBox="1"/>
          <p:nvPr/>
        </p:nvSpPr>
        <p:spPr>
          <a:xfrm>
            <a:off x="3352216" y="1271382"/>
            <a:ext cx="6545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Faça sua Finanças</a:t>
            </a:r>
          </a:p>
        </p:txBody>
      </p:sp>
    </p:spTree>
    <p:extLst>
      <p:ext uri="{BB962C8B-B14F-4D97-AF65-F5344CB8AC3E}">
        <p14:creationId xmlns:p14="http://schemas.microsoft.com/office/powerpoint/2010/main" val="247558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Objetivos específicos: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dolor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sit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amet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consectetuer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adipiscing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elit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Maecenas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porttitor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congue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massa.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Fusce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posuere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, magna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sed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pulvinar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ultricies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purus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lectus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malesuada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libero,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sit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amet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commodo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magna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eros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viverra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imperdiet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enim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Fusce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est.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Vivamus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a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tellus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habitant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morbi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tristique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senectus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et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netus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et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malesuada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fames ac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turpis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egestas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Proin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pharetra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nonummy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pede.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Mauris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et 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orci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D127F0-002C-4945-B216-CB8A41A1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362428"/>
            <a:ext cx="2714921" cy="25813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656795-77A8-4FF3-B30F-9F4997D58348}"/>
              </a:ext>
            </a:extLst>
          </p:cNvPr>
          <p:cNvSpPr txBox="1"/>
          <p:nvPr/>
        </p:nvSpPr>
        <p:spPr>
          <a:xfrm>
            <a:off x="3352216" y="1271382"/>
            <a:ext cx="6545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Faça sua Finanças</a:t>
            </a:r>
          </a:p>
        </p:txBody>
      </p:sp>
    </p:spTree>
    <p:extLst>
      <p:ext uri="{BB962C8B-B14F-4D97-AF65-F5344CB8AC3E}">
        <p14:creationId xmlns:p14="http://schemas.microsoft.com/office/powerpoint/2010/main" val="42103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Metodologia e Estratégia de Aprendizagem: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DCC856-E68C-43E6-BC5B-8EFF9838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362428"/>
            <a:ext cx="2714921" cy="25813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51CC4A6-6F28-40DA-AA95-F3AFFA93A24B}"/>
              </a:ext>
            </a:extLst>
          </p:cNvPr>
          <p:cNvSpPr txBox="1"/>
          <p:nvPr/>
        </p:nvSpPr>
        <p:spPr>
          <a:xfrm>
            <a:off x="3352216" y="1271382"/>
            <a:ext cx="6545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Faça sua Finanças</a:t>
            </a:r>
          </a:p>
        </p:txBody>
      </p:sp>
    </p:spTree>
    <p:extLst>
      <p:ext uri="{BB962C8B-B14F-4D97-AF65-F5344CB8AC3E}">
        <p14:creationId xmlns:p14="http://schemas.microsoft.com/office/powerpoint/2010/main" val="31945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Publico alvo , Carga-Horaria e Nº de Participantes Sugeridos: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público alvo são jovens e adultos a partir de 18 anos, sendo esse não restritivo. Porém a metodologia de ensino será direcionada para essa idade.</a:t>
            </a:r>
          </a:p>
          <a:p>
            <a:pPr algn="just"/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curso terá carga horária de 4 horas-aula, ou seja,  3 horas </a:t>
            </a:r>
            <a:r>
              <a:rPr lang="pt-BR" sz="440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 20 minutos 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de aulas.</a:t>
            </a:r>
          </a:p>
          <a:p>
            <a:pPr algn="just"/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número de participantes sugerido é de 20 alunos por turma.</a:t>
            </a:r>
          </a:p>
          <a:p>
            <a:pPr algn="just"/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Será necessário um computador por aluno.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1F043A-2471-4752-9ACC-C11E05CB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362428"/>
            <a:ext cx="2714921" cy="25813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1BEFDC-3EDB-4E0D-8960-FC7D944FA4C0}"/>
              </a:ext>
            </a:extLst>
          </p:cNvPr>
          <p:cNvSpPr txBox="1"/>
          <p:nvPr/>
        </p:nvSpPr>
        <p:spPr>
          <a:xfrm>
            <a:off x="3352216" y="1271382"/>
            <a:ext cx="6545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Faça sua Finanças</a:t>
            </a:r>
          </a:p>
        </p:txBody>
      </p:sp>
    </p:spTree>
    <p:extLst>
      <p:ext uri="{BB962C8B-B14F-4D97-AF65-F5344CB8AC3E}">
        <p14:creationId xmlns:p14="http://schemas.microsoft.com/office/powerpoint/2010/main" val="345004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Ementa: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Programação de LEDs no Arduino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Programação de Servo-Motor no Arduino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Eletrônica de Arduino – LEDs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Eletrônica de Arduino – Servo-Motor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Script de Desenvolvimento - Programação Inicial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Montagem do protótipo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1F043A-2471-4752-9ACC-C11E05CB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362428"/>
            <a:ext cx="2714921" cy="25813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7EB8E0A-1E9C-4AC5-B52C-0CEA9A6FE482}"/>
              </a:ext>
            </a:extLst>
          </p:cNvPr>
          <p:cNvSpPr txBox="1"/>
          <p:nvPr/>
        </p:nvSpPr>
        <p:spPr>
          <a:xfrm>
            <a:off x="3352216" y="1271382"/>
            <a:ext cx="6545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Faça sua Finanças</a:t>
            </a:r>
          </a:p>
        </p:txBody>
      </p:sp>
    </p:spTree>
    <p:extLst>
      <p:ext uri="{BB962C8B-B14F-4D97-AF65-F5344CB8AC3E}">
        <p14:creationId xmlns:p14="http://schemas.microsoft.com/office/powerpoint/2010/main" val="30023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Comprometimento as ODS: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87ACF4-D670-480D-8108-018E09A2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362428"/>
            <a:ext cx="2714921" cy="25813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44EBC4-532C-456F-9F07-106B44663DCE}"/>
              </a:ext>
            </a:extLst>
          </p:cNvPr>
          <p:cNvSpPr txBox="1"/>
          <p:nvPr/>
        </p:nvSpPr>
        <p:spPr>
          <a:xfrm>
            <a:off x="3352216" y="1271382"/>
            <a:ext cx="6545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Faça sua Finanças</a:t>
            </a:r>
          </a:p>
        </p:txBody>
      </p:sp>
    </p:spTree>
    <p:extLst>
      <p:ext uri="{BB962C8B-B14F-4D97-AF65-F5344CB8AC3E}">
        <p14:creationId xmlns:p14="http://schemas.microsoft.com/office/powerpoint/2010/main" val="1845161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210</Words>
  <Application>Microsoft Office PowerPoint</Application>
  <PresentationFormat>Personalizar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Rogers de Oliveira Pires</dc:creator>
  <cp:lastModifiedBy>Rogers de Oliveira Pires</cp:lastModifiedBy>
  <cp:revision>3</cp:revision>
  <dcterms:created xsi:type="dcterms:W3CDTF">2019-08-21T17:20:37Z</dcterms:created>
  <dcterms:modified xsi:type="dcterms:W3CDTF">2019-09-12T19:46:39Z</dcterms:modified>
</cp:coreProperties>
</file>