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790700" y="3004184"/>
            <a:ext cx="8610600" cy="22250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</a:t>
            </a:r>
            <a:r>
              <a:rPr dirty="0" sz="2400" lang="en-US"/>
              <a:t>E</a:t>
            </a:r>
            <a:r>
              <a:rPr dirty="0" sz="2400" lang="en-US"/>
              <a:t>: </a:t>
            </a:r>
            <a:r>
              <a:rPr dirty="0" sz="2400" lang="en-US"/>
              <a:t>R</a:t>
            </a:r>
            <a:r>
              <a:rPr dirty="0" sz="2400" lang="en-US"/>
              <a:t>O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R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9</a:t>
            </a:r>
            <a:r>
              <a:rPr dirty="0" sz="2400" lang="en-US"/>
              <a:t>7</a:t>
            </a:r>
            <a:r>
              <a:rPr dirty="0" sz="2400" lang="en-US"/>
              <a:t>7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(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TER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IENCE</a:t>
            </a:r>
            <a:r>
              <a:rPr dirty="0" sz="2400" lang="en-US"/>
              <a:t>)</a:t>
            </a:r>
            <a:endParaRPr altLang="en-US" lang="zh-CN"/>
          </a:p>
          <a:p>
            <a:r>
              <a:rPr dirty="0" sz="2400" lang="en-US"/>
              <a:t>C</a:t>
            </a:r>
            <a:r>
              <a:rPr dirty="0" sz="2400" lang="en-US"/>
              <a:t>OLLEGE: </a:t>
            </a:r>
            <a:r>
              <a:rPr dirty="0" sz="2400" lang="en-US"/>
              <a:t>S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J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RTS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</a:t>
            </a:r>
            <a:r>
              <a:rPr dirty="0" sz="2400" lang="en-US"/>
              <a:t>NCE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-</a:t>
            </a:r>
            <a:r>
              <a:rPr dirty="0" sz="2400" lang="en-US"/>
              <a:t>E</a:t>
            </a:r>
            <a:r>
              <a:rPr dirty="0" sz="2400" lang="en-US"/>
              <a:t>D</a:t>
            </a:r>
            <a:r>
              <a:rPr dirty="0" sz="2400" lang="en-US"/>
              <a:t>U</a:t>
            </a:r>
            <a:r>
              <a:rPr dirty="0" sz="2400" lang="en-US"/>
              <a:t>C</a:t>
            </a:r>
            <a:r>
              <a:rPr dirty="0" sz="2400" lang="en-US"/>
              <a:t>A</a:t>
            </a:r>
            <a:r>
              <a:rPr dirty="0" sz="2400" lang="en-US"/>
              <a:t>T</a:t>
            </a:r>
            <a:r>
              <a:rPr dirty="0" sz="2400" lang="en-US"/>
              <a:t>I</a:t>
            </a:r>
            <a:r>
              <a:rPr dirty="0" sz="2400" lang="en-US"/>
              <a:t>O</a:t>
            </a:r>
            <a:r>
              <a:rPr dirty="0" sz="2400" lang="en-US"/>
              <a:t>N</a:t>
            </a:r>
            <a:endParaRPr altLang="en-US" lang="zh-CN"/>
          </a:p>
          <a:p>
            <a:r>
              <a:rPr altLang="en-US" dirty="0" sz="2400" lang="en-US"/>
              <a:t>C</a:t>
            </a:r>
            <a:r>
              <a:rPr altLang="en-US" dirty="0" sz="2400" lang="en-US"/>
              <a:t>O</a:t>
            </a:r>
            <a:r>
              <a:rPr altLang="en-US" dirty="0" sz="2400" lang="en-US"/>
              <a:t>L</a:t>
            </a:r>
            <a:r>
              <a:rPr altLang="en-US" dirty="0" sz="2400" lang="en-US"/>
              <a:t>L</a:t>
            </a:r>
            <a:r>
              <a:rPr altLang="en-US" dirty="0" sz="2400" lang="en-US"/>
              <a:t>E</a:t>
            </a:r>
            <a:r>
              <a:rPr altLang="en-US" dirty="0" sz="2400" lang="en-US"/>
              <a:t>G</a:t>
            </a:r>
            <a:r>
              <a:rPr altLang="en-US" dirty="0" sz="2400" lang="en-US"/>
              <a:t>E</a:t>
            </a:r>
            <a:r>
              <a:rPr altLang="en-US" dirty="0" sz="2400" lang="en-US"/>
              <a:t>,</a:t>
            </a:r>
            <a:r>
              <a:rPr altLang="en-US" dirty="0" sz="2400" lang="en-US"/>
              <a:t>K</a:t>
            </a:r>
            <a:r>
              <a:rPr altLang="en-US" dirty="0" sz="2400" lang="en-US"/>
              <a:t>O</a:t>
            </a:r>
            <a:r>
              <a:rPr altLang="en-US" dirty="0" sz="2400" lang="en-US"/>
              <a:t>L</a:t>
            </a:r>
            <a:r>
              <a:rPr altLang="en-US" dirty="0" sz="2400" lang="en-US"/>
              <a:t>A</a:t>
            </a:r>
            <a:r>
              <a:rPr altLang="en-US" dirty="0" sz="2400" lang="en-US"/>
              <a:t>P</a:t>
            </a:r>
            <a:r>
              <a:rPr altLang="en-US" dirty="0" sz="2400" lang="en-US"/>
              <a:t>A</a:t>
            </a:r>
            <a:r>
              <a:rPr altLang="en-US" dirty="0" sz="2400" lang="en-US"/>
              <a:t>K</a:t>
            </a:r>
            <a:r>
              <a:rPr altLang="en-US" dirty="0" sz="2400" lang="en-US"/>
              <a:t>K</a:t>
            </a:r>
            <a:r>
              <a:rPr altLang="en-US" dirty="0" sz="2400" lang="en-US"/>
              <a:t>A</a:t>
            </a:r>
            <a:r>
              <a:rPr altLang="en-US" dirty="0" sz="2400" lang="en-US"/>
              <a:t>M</a:t>
            </a:r>
            <a:r>
              <a:rPr altLang="en-US" dirty="0" sz="2400" lang="en-US"/>
              <a:t>/</a:t>
            </a:r>
            <a:r>
              <a:rPr altLang="en-US" dirty="0" sz="2400" lang="en-US"/>
              <a:t>M</a:t>
            </a:r>
            <a:r>
              <a:rPr altLang="en-US" dirty="0" sz="2400" lang="en-US"/>
              <a:t>A</a:t>
            </a:r>
            <a:r>
              <a:rPr altLang="en-US" dirty="0" sz="2400" lang="en-US"/>
              <a:t>D</a:t>
            </a:r>
            <a:r>
              <a:rPr altLang="en-US" dirty="0" sz="2400" lang="en-US"/>
              <a:t>R</a:t>
            </a:r>
            <a:r>
              <a:rPr altLang="en-US" dirty="0" sz="2400" lang="en-US"/>
              <a:t>A</a:t>
            </a:r>
            <a:r>
              <a:rPr altLang="en-US" dirty="0" sz="2400" lang="en-US"/>
              <a:t>S</a:t>
            </a:r>
            <a:r>
              <a:rPr altLang="en-US" dirty="0" sz="2400" lang="en-US"/>
              <a:t> </a:t>
            </a:r>
            <a:r>
              <a:rPr altLang="en-US" dirty="0" sz="2400" lang="en-US"/>
              <a:t>U</a:t>
            </a:r>
            <a:r>
              <a:rPr altLang="en-US" dirty="0" sz="2400" lang="en-US"/>
              <a:t>N</a:t>
            </a:r>
            <a:r>
              <a:rPr altLang="en-US" dirty="0" sz="2400" lang="en-US"/>
              <a:t>I</a:t>
            </a:r>
            <a:r>
              <a:rPr altLang="en-US" dirty="0" sz="2400" lang="en-US"/>
              <a:t>VERSITY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6279">
            <a:off x="2413349" y="1396668"/>
            <a:ext cx="7361305" cy="4586937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197470" y="0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6" name=""/>
          <p:cNvSpPr txBox="1"/>
          <p:nvPr/>
        </p:nvSpPr>
        <p:spPr>
          <a:xfrm rot="21600000">
            <a:off x="0" y="480060"/>
            <a:ext cx="13132670" cy="6377940"/>
          </a:xfrm>
          <a:prstGeom prst="rect"/>
        </p:spPr>
        <p:txBody>
          <a:bodyPr rtlCol="0" wrap="square">
            <a:spAutoFit/>
          </a:bodyPr>
          <a:p>
            <a:r>
              <a:rPr sz="2800" lang="en-AU">
                <a:solidFill>
                  <a:srgbClr val="000000"/>
                </a:solidFill>
              </a:rPr>
              <a:t>A responsive personal portfolio website was successfully developed.
It provides a professional platform to showcase skills, projects, and achievements.
The design ensures user-friendly navigation and works seamlessly across devices.
This project enhances personal branding and can be used fo opportunities.
+
WPS AI
Future improvements can include adding a blog section, dark mode, and animations.</a:t>
            </a:r>
            <a:endParaRPr sz="2800" lang="en-AU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 rot="21209">
            <a:off x="460543" y="1506005"/>
            <a:ext cx="12192000" cy="420979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Showcasing a skill through a responsible personal porfolia website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0" y="0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0" name=""/>
          <p:cNvSpPr txBox="1"/>
          <p:nvPr/>
        </p:nvSpPr>
        <p:spPr>
          <a:xfrm rot="21600000">
            <a:off x="260426" y="933597"/>
            <a:ext cx="11244121" cy="5539740"/>
          </a:xfrm>
          <a:prstGeom prst="rect"/>
        </p:spPr>
        <p:txBody>
          <a:bodyPr rtlCol="0" wrap="square">
            <a:spAutoFit/>
          </a:bodyPr>
          <a:p>
            <a:r>
              <a:rPr sz="2800" lang="en-AU">
                <a:solidFill>
                  <a:srgbClr val="000000"/>
                </a:solidFill>
              </a:rPr>
              <a:t>In  today's competitive environment, individuals struggle to effectively 
Showcase their skills projects,and achievements in a  professional way.
    Traditional resumes ans static profiles fail to capture creativity,
                    Personality and technical ability.
  Lack of an online presence reduces opportunities for networking,
                        Internships,and career growth.
  There is a need for  a responsible,visually appealing,and accessible personal  portfolio website that highlights one's skills,project and 
                                achievements across all devices.</a:t>
            </a:r>
            <a:endParaRPr sz="2800" lang="en-AU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701" name=""/>
          <p:cNvSpPr txBox="1"/>
          <p:nvPr/>
        </p:nvSpPr>
        <p:spPr>
          <a:xfrm>
            <a:off x="22281" y="1546859"/>
            <a:ext cx="11865998" cy="5120640"/>
          </a:xfrm>
          <a:prstGeom prst="rect"/>
        </p:spPr>
        <p:txBody>
          <a:bodyPr rtlCol="0" wrap="square">
            <a:spAutoFit/>
          </a:bodyPr>
          <a:p>
            <a:r>
              <a:rPr sz="2800" lang="en-AU">
                <a:solidFill>
                  <a:srgbClr val="000000"/>
                </a:solidFill>
              </a:rPr>
              <a:t>The project focuses on developing a responsive personal portfolio website to showcase an individual's skills, projects, and achievements in a professional and creative way.
The website will serve as a digital resume and portfolio, highlighting technical expertise, creativity, and personal branding.
It will be designed with a user-friendly interface and responsive layout to ensure compatibility across devices (desktop, tablet, and mobile
The portfolio will include key sections such as About Me, Skills, Projects Resume, and Contact Information.</a:t>
            </a:r>
            <a:endParaRPr sz="2800" lang="en-AU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2" name=""/>
          <p:cNvSpPr txBox="1"/>
          <p:nvPr/>
        </p:nvSpPr>
        <p:spPr>
          <a:xfrm>
            <a:off x="0" y="1857374"/>
            <a:ext cx="11653537" cy="3863340"/>
          </a:xfrm>
          <a:prstGeom prst="rect"/>
        </p:spPr>
        <p:txBody>
          <a:bodyPr rtlCol="0" wrap="square">
            <a:spAutoFit/>
          </a:bodyPr>
          <a:p>
            <a:r>
              <a:rPr sz="2800" lang="en-AU">
                <a:solidFill>
                  <a:srgbClr val="000000"/>
                </a:solidFill>
              </a:rPr>
              <a:t>Definition: End users are the final audience or customers who interact directly with the outcome of your project.
Role: They are not necessarily the buyers or decision-makers, but the people who actually operate, experience, or benefit from what's delivered.
Importance: Understanding end users ensures the project meets real needs, is user-friendly, and provides value.</a:t>
            </a:r>
            <a:endParaRPr sz="2800" lang="en-AU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242374" y="291464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3" name=""/>
          <p:cNvSpPr txBox="1"/>
          <p:nvPr/>
        </p:nvSpPr>
        <p:spPr>
          <a:xfrm rot="4462">
            <a:off x="3863" y="845791"/>
            <a:ext cx="11699525" cy="5958840"/>
          </a:xfrm>
          <a:prstGeom prst="rect"/>
        </p:spPr>
        <p:txBody>
          <a:bodyPr rtlCol="0" wrap="square">
            <a:spAutoFit/>
          </a:bodyPr>
          <a:p>
            <a:r>
              <a:rPr sz="2800" lang="en-AU">
                <a:solidFill>
                  <a:srgbClr val="000000"/>
                </a:solidFill>
              </a:rPr>
              <a:t>Research tools and techniques (e.g., surveys, interviews, data analysis methods)
Project management tools and techniques (e.g., Agile, Gantt charts, Jira, Trello)
Teaching/learning tools and techniques (e.g., digital tools, active learning methods)
Problem-solving tools and techniques (e.g., brainstorming, root cause analysis, mind mapping)
Technical tools and techniques in a specific field (like software development, engineering, art, etc.)</a:t>
            </a:r>
            <a:endParaRPr sz="2800" lang="en-AU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4" name=""/>
          <p:cNvSpPr txBox="1"/>
          <p:nvPr/>
        </p:nvSpPr>
        <p:spPr>
          <a:xfrm>
            <a:off x="435797" y="899160"/>
            <a:ext cx="11320405" cy="5958839"/>
          </a:xfrm>
          <a:prstGeom prst="rect"/>
        </p:spPr>
        <p:txBody>
          <a:bodyPr rtlCol="0" wrap="square">
            <a:spAutoFit/>
          </a:bodyPr>
          <a:p>
            <a:r>
              <a:rPr sz="2800" lang="en-AU">
                <a:solidFill>
                  <a:srgbClr val="000000"/>
                </a:solidFill>
              </a:rPr>
              <a:t>Clean Title Slide - Include your name, role, and a simple background for a professional look.
About Me Section - Short intro with photo, education, and skills using icons or infographics.
Skills Showcase - Display technical and soft skills with progress bars, charts, or visuals.
Projects/Portfolio Grid - Highlight your best works with screenshots, tools used, and short descriptions.
Contact/Thank You Slide - Provide your email, LinkedIn, GitHub, and a QR code for easy access.</a:t>
            </a:r>
            <a:endParaRPr sz="2800" lang="en-AU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705" name=""/>
          <p:cNvSpPr txBox="1"/>
          <p:nvPr/>
        </p:nvSpPr>
        <p:spPr>
          <a:xfrm>
            <a:off x="206046" y="1109345"/>
            <a:ext cx="11671568" cy="5539739"/>
          </a:xfrm>
          <a:prstGeom prst="rect"/>
        </p:spPr>
        <p:txBody>
          <a:bodyPr rtlCol="0" wrap="square">
            <a:spAutoFit/>
          </a:bodyPr>
          <a:p>
            <a:r>
              <a:rPr sz="2800" lang="en-AU">
                <a:solidFill>
                  <a:srgbClr val="000000"/>
                </a:solidFill>
              </a:rPr>
              <a:t>Responsive Design - Works smoothly on desktop, tablet, and mobile devices.
Interactive UI - Clean navigation with animations and hover effects.
Project Showcase - Dedicated sections with images, descriptions, and live/demo links.
About Me Section - Profile, skills, and background details.
Contact Form Easy way for users to reach out via email/message.
+</a:t>
            </a:r>
            <a:endParaRPr sz="2800" lang="en-AU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2024-03-28T17:07:22Z</dcterms:created>
  <dcterms:modified xsi:type="dcterms:W3CDTF">2025-09-12T05:59:08Z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8a4a37257fb94a67a992b963fd7a9d25</vt:lpwstr>
  </property>
</Properties>
</file>