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66" r:id="rId3"/>
    <p:sldId id="257" r:id="rId4"/>
    <p:sldId id="258" r:id="rId5"/>
    <p:sldId id="259" r:id="rId6"/>
    <p:sldId id="262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5D4-F66F-4840-B3E0-6C2134185617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F4B0-2D48-4644-A6A2-17963E421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59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5D4-F66F-4840-B3E0-6C2134185617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F4B0-2D48-4644-A6A2-17963E421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49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5D4-F66F-4840-B3E0-6C2134185617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F4B0-2D48-4644-A6A2-17963E421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372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5D4-F66F-4840-B3E0-6C2134185617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F4B0-2D48-4644-A6A2-17963E421D0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0490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5D4-F66F-4840-B3E0-6C2134185617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F4B0-2D48-4644-A6A2-17963E421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477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5D4-F66F-4840-B3E0-6C2134185617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F4B0-2D48-4644-A6A2-17963E421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398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5D4-F66F-4840-B3E0-6C2134185617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F4B0-2D48-4644-A6A2-17963E421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415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5D4-F66F-4840-B3E0-6C2134185617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F4B0-2D48-4644-A6A2-17963E421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601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5D4-F66F-4840-B3E0-6C2134185617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F4B0-2D48-4644-A6A2-17963E421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03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5D4-F66F-4840-B3E0-6C2134185617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F4B0-2D48-4644-A6A2-17963E421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995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5D4-F66F-4840-B3E0-6C2134185617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F4B0-2D48-4644-A6A2-17963E421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58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5D4-F66F-4840-B3E0-6C2134185617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F4B0-2D48-4644-A6A2-17963E421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84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5D4-F66F-4840-B3E0-6C2134185617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F4B0-2D48-4644-A6A2-17963E421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91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5D4-F66F-4840-B3E0-6C2134185617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F4B0-2D48-4644-A6A2-17963E421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20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5D4-F66F-4840-B3E0-6C2134185617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F4B0-2D48-4644-A6A2-17963E421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0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5D4-F66F-4840-B3E0-6C2134185617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F4B0-2D48-4644-A6A2-17963E421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58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5D4-F66F-4840-B3E0-6C2134185617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F4B0-2D48-4644-A6A2-17963E421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32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157E5D4-F66F-4840-B3E0-6C2134185617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5F4B0-2D48-4644-A6A2-17963E421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768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0797E7C-0CE0-E6D5-2755-67CE3DA0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15" y="242364"/>
            <a:ext cx="8596668" cy="767570"/>
          </a:xfrm>
        </p:spPr>
        <p:txBody>
          <a:bodyPr/>
          <a:lstStyle/>
          <a:p>
            <a:r>
              <a:rPr lang="ru-RU" dirty="0"/>
              <a:t>Курсовой 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07A7F3B1-3AFF-EAAE-E83C-EBBD0C4FF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495" y="1639620"/>
            <a:ext cx="8947245" cy="1466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По МДК.01.02 «Прикладное программирование»</a:t>
            </a:r>
          </a:p>
          <a:p>
            <a:pPr marL="0" indent="0">
              <a:buNone/>
            </a:pPr>
            <a:r>
              <a:rPr lang="ru-RU" sz="2400" b="1" dirty="0" smtClean="0"/>
              <a:t>Тем</a:t>
            </a:r>
            <a:r>
              <a:rPr lang="ru-RU" sz="2400" b="1" dirty="0"/>
              <a:t>а</a:t>
            </a:r>
            <a:r>
              <a:rPr lang="ru-RU" sz="2400" b="1" dirty="0" smtClean="0"/>
              <a:t>: </a:t>
            </a:r>
            <a:r>
              <a:rPr lang="ru-RU" sz="2400" b="1" cap="all" dirty="0"/>
              <a:t>Разработка модуля игровой механики для приложения «Ролевая игра «Подземелье Короля»»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11E1888-8980-0C03-10DB-4175AC20E06B}"/>
              </a:ext>
            </a:extLst>
          </p:cNvPr>
          <p:cNvSpPr txBox="1"/>
          <p:nvPr/>
        </p:nvSpPr>
        <p:spPr>
          <a:xfrm>
            <a:off x="545911" y="5177551"/>
            <a:ext cx="5254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Выполнил студент группы </a:t>
            </a:r>
            <a:r>
              <a:rPr lang="ru-RU" sz="2400" dirty="0" smtClean="0"/>
              <a:t>П2-19</a:t>
            </a:r>
          </a:p>
          <a:p>
            <a:r>
              <a:rPr lang="ru-RU" sz="2400" dirty="0" smtClean="0"/>
              <a:t>Прохоренко Егор Игоревич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425218" y="58763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Проверил преподаватель</a:t>
            </a:r>
          </a:p>
          <a:p>
            <a:r>
              <a:rPr lang="ru-RU" dirty="0"/>
              <a:t>Гусятинер Леонид Борисович</a:t>
            </a:r>
          </a:p>
        </p:txBody>
      </p:sp>
    </p:spTree>
    <p:extLst>
      <p:ext uri="{BB962C8B-B14F-4D97-AF65-F5344CB8AC3E}">
        <p14:creationId xmlns:p14="http://schemas.microsoft.com/office/powerpoint/2010/main" val="72471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847FD1EA-810D-45AB-B953-CE7B214A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20" y="138448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Предметная область</a:t>
            </a:r>
          </a:p>
        </p:txBody>
      </p:sp>
      <p:pic>
        <p:nvPicPr>
          <p:cNvPr id="2" name="Picture 2" descr="https://ixbt.online/live/topics/preview/00/01/25/49/086559622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6" y="940633"/>
            <a:ext cx="7781555" cy="508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18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002C33E-D2C6-3C8A-9C58-B53AAE83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5403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Инструменты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E7BFBBC-F93C-B9A6-DB91-32200765D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19" y="1218893"/>
            <a:ext cx="8596668" cy="3880773"/>
          </a:xfrm>
        </p:spPr>
        <p:txBody>
          <a:bodyPr/>
          <a:lstStyle/>
          <a:p>
            <a:r>
              <a:rPr lang="en-US" dirty="0" err="1"/>
              <a:t>PyCharm</a:t>
            </a:r>
            <a:r>
              <a:rPr lang="en-US" dirty="0"/>
              <a:t> Community Edition </a:t>
            </a:r>
            <a:endParaRPr lang="ru-RU" dirty="0" smtClean="0"/>
          </a:p>
          <a:p>
            <a:r>
              <a:rPr lang="en-US" dirty="0" err="1"/>
              <a:t>Qt</a:t>
            </a:r>
            <a:r>
              <a:rPr lang="en-US" dirty="0"/>
              <a:t> </a:t>
            </a:r>
            <a:r>
              <a:rPr lang="en-US" dirty="0" smtClean="0"/>
              <a:t>Designer</a:t>
            </a:r>
            <a:endParaRPr lang="ru-RU" dirty="0" smtClean="0"/>
          </a:p>
          <a:p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https://macjpeg.macsc.com/macdown/icon/201904/26141000_480b3942b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1" t="11277" r="10550" b="11597"/>
          <a:stretch/>
        </p:blipFill>
        <p:spPr bwMode="auto">
          <a:xfrm>
            <a:off x="793712" y="3218573"/>
            <a:ext cx="2315615" cy="225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steemitimages.com/DQme8GBaSHBwffKhy7iUbmMYabnsNKcBNa2mftKoX6ctTF2/images.duckduckgo.com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6" t="30019" r="22659" b="28955"/>
          <a:stretch/>
        </p:blipFill>
        <p:spPr bwMode="auto">
          <a:xfrm>
            <a:off x="3744320" y="3218573"/>
            <a:ext cx="2993521" cy="225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https://www.ventence.com/wp-content/uploads/2020/10/iPhoneNews1-17-scale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l="8363" t="9117" r="9800" b="9045"/>
          <a:stretch/>
        </p:blipFill>
        <p:spPr>
          <a:xfrm>
            <a:off x="7372834" y="3212899"/>
            <a:ext cx="2072161" cy="20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5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37292E1-F125-6034-A476-CC82DEFE4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87" y="311529"/>
            <a:ext cx="3961689" cy="1320800"/>
          </a:xfrm>
        </p:spPr>
        <p:txBody>
          <a:bodyPr/>
          <a:lstStyle/>
          <a:p>
            <a:r>
              <a:rPr lang="ru-RU" sz="2800" dirty="0">
                <a:solidFill>
                  <a:schemeClr val="bg1"/>
                </a:solidFill>
              </a:rPr>
              <a:t>Диаграмма прецедентов</a:t>
            </a:r>
          </a:p>
        </p:txBody>
      </p:sp>
    </p:spTree>
    <p:extLst>
      <p:ext uri="{BB962C8B-B14F-4D97-AF65-F5344CB8AC3E}">
        <p14:creationId xmlns:p14="http://schemas.microsoft.com/office/powerpoint/2010/main" val="222583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0E243C3-74DE-747E-D6D6-DB9F561B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59" y="145577"/>
            <a:ext cx="3370997" cy="1320800"/>
          </a:xfrm>
        </p:spPr>
        <p:txBody>
          <a:bodyPr/>
          <a:lstStyle/>
          <a:p>
            <a:r>
              <a:rPr lang="ru-RU" sz="2800" dirty="0">
                <a:solidFill>
                  <a:schemeClr val="bg1"/>
                </a:solidFill>
              </a:rPr>
              <a:t>Проектирование сценария</a:t>
            </a:r>
          </a:p>
        </p:txBody>
      </p:sp>
    </p:spTree>
    <p:extLst>
      <p:ext uri="{BB962C8B-B14F-4D97-AF65-F5344CB8AC3E}">
        <p14:creationId xmlns:p14="http://schemas.microsoft.com/office/powerpoint/2010/main" val="36989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D484C2E-B329-A3D4-4D3F-022363C9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10" y="0"/>
            <a:ext cx="8596668" cy="1320800"/>
          </a:xfrm>
        </p:spPr>
        <p:txBody>
          <a:bodyPr/>
          <a:lstStyle/>
          <a:p>
            <a:r>
              <a:rPr lang="ru-RU" dirty="0" smtClean="0"/>
              <a:t>Вступление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82139" y="789936"/>
            <a:ext cx="8953263" cy="544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8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D484C2E-B329-A3D4-4D3F-022363C9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 smtClean="0"/>
              <a:t>Пример битвы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485426" y="844527"/>
            <a:ext cx="8754108" cy="53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D484C2E-B329-A3D4-4D3F-022363C9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 smtClean="0"/>
              <a:t>Торговля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454681" y="660400"/>
            <a:ext cx="9030513" cy="560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0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0592D45-F967-5FA8-8658-68ED6872B789}"/>
              </a:ext>
            </a:extLst>
          </p:cNvPr>
          <p:cNvSpPr txBox="1"/>
          <p:nvPr/>
        </p:nvSpPr>
        <p:spPr>
          <a:xfrm>
            <a:off x="1501255" y="2544254"/>
            <a:ext cx="7260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Спасибо </a:t>
            </a:r>
            <a:r>
              <a:rPr lang="ru-RU" sz="5400" dirty="0" smtClean="0"/>
              <a:t>за внимание</a:t>
            </a:r>
            <a:r>
              <a:rPr lang="ru-RU" sz="5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0482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350</TotalTime>
  <Words>57</Words>
  <Application>Microsoft Office PowerPoint</Application>
  <PresentationFormat>Широкоэкранный</PresentationFormat>
  <Paragraphs>18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Ион</vt:lpstr>
      <vt:lpstr>Курсовой проект</vt:lpstr>
      <vt:lpstr>Предметная область</vt:lpstr>
      <vt:lpstr>Инструменты разработки</vt:lpstr>
      <vt:lpstr>Диаграмма прецедентов</vt:lpstr>
      <vt:lpstr>Проектирование сценария</vt:lpstr>
      <vt:lpstr>Вступление</vt:lpstr>
      <vt:lpstr>Пример битвы</vt:lpstr>
      <vt:lpstr>Торговля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</dc:title>
  <dc:creator>Vladimir</dc:creator>
  <cp:lastModifiedBy>васили</cp:lastModifiedBy>
  <cp:revision>18</cp:revision>
  <dcterms:created xsi:type="dcterms:W3CDTF">2022-06-19T13:42:32Z</dcterms:created>
  <dcterms:modified xsi:type="dcterms:W3CDTF">2022-06-23T08:36:32Z</dcterms:modified>
</cp:coreProperties>
</file>