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C5FE-9117-4642-94FC-D85C573F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CE332-D0E9-4B5F-9670-8318185A6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37A50-C837-4D93-9467-B9738934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F44F0-BB28-449A-B791-D5FB966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7F699-52C0-4D1A-80C9-A230939B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1005-DA46-4D48-AC75-70AAD7F9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275D7-99E0-465B-BCCD-73093F73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7784-E04C-493E-A092-34AA218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E94B-9374-4130-AD29-F4E14C93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23502-C213-4184-B923-D1C25C4A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EF71FF-2DC7-4B1C-B81D-E4935BA86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0A6D6-885E-44EE-A0BE-A1F0D82C7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5D5B9-9D6E-4AEB-82B8-F17D6D1F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6AACB-3D81-470C-B97A-A3FD447E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E5AB9-2E2C-45ED-8816-D114A855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7E9DE-81C3-41B2-83E3-8B0DA59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1A306-32B7-410A-9F4D-F48C2C5C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85E9B-25E5-41E4-B816-B61D1E21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44C67-89D5-40BC-BD17-2148FA5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4581F-3EAE-4E30-BFFD-A7EAF8B5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6A4A9-6971-443E-89EA-23EAC6E2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C376B-308F-442A-849F-94A1AB6F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47632-054E-4B11-BA6A-12B39AC8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83610-3594-4198-8D1C-6A312DD8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B1663-C8E2-47F3-A7D7-6A8F8F84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9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0456A-276E-4127-8DC3-3828C30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10B9F-E22C-4451-9850-26B76589B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FED8-35C5-4AE3-A4BC-61740C79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D27CA-AAA7-4132-907D-A3E80D6C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0C08B-5538-4F06-83D5-54D85DB9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B336C-1375-4D3B-B07E-FD5DA76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54D12-B7AE-407F-A669-C96E7583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70897-84B7-4B8C-871F-36B8D096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B9E3-362C-462C-ABDE-884AECE4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F2D1A-13DD-4B15-B289-59EFA709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733700-B9FF-405A-BF3B-5C3FC3B62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963E9-CC8B-4473-85D0-CE91F7C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9B2644-30C3-4228-AB5E-03FEF499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E1E2FC-9493-4174-AD53-3C1CFE7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2EB7A-E82B-492E-B803-BA7A83DB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BE4AA-812D-4C7E-AD3F-649D4EFB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13C79-6C7E-444A-B1DF-A2AD4B11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3AA0BF-541A-49FA-857D-D7659A31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483AC1-AFEB-436E-92A5-20724136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A2082-4531-4C1B-A255-4A0ED23D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4A25F-064B-4389-90D5-9490409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2A64E-1F20-4395-BF3F-0AD4E241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77D03-8BD2-443E-8129-0B46B6CC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7B1F2-5143-4E5D-B866-5E8A9E3C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05D24-05DA-4C60-A109-78FE0644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80A38-11AF-4AB7-9DA5-D4617CEC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118C7-C594-4756-ACD4-CF2F2EC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31B9-666D-4D49-A7AC-9DF198FB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E36F2-34D9-4063-A170-2B47103A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22D2D-18D3-4D1C-AC59-6A785F92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87AD8-F7C2-4CD1-B275-B143269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11C88-9479-43E0-AA8F-88A7F61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76F22-1375-4D3A-BB8A-8DB3CB4E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4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43EAF-6D31-44FA-9EC3-DC51220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589EA-A614-494D-AF5D-59448B4E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8EFDD-3AC3-46CF-9052-43C0F2D04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BD8B-8DC6-4229-B3F0-FA7330B3C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D83D6-DF23-4741-A2C9-A97DA7E75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F7F2A-081F-407F-9B29-3D396C5A2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9217-51D5-438A-9B85-F83A024EF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57CA8162-90D2-46DE-AE96-9DFDC994B9D4}"/>
              </a:ext>
            </a:extLst>
          </p:cNvPr>
          <p:cNvSpPr txBox="1">
            <a:spLocks/>
          </p:cNvSpPr>
          <p:nvPr/>
        </p:nvSpPr>
        <p:spPr>
          <a:xfrm>
            <a:off x="1524000" y="20676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学生信息管理系统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5EDFFC-1116-46D6-BD07-DC5AC2A37A4F}"/>
              </a:ext>
            </a:extLst>
          </p:cNvPr>
          <p:cNvSpPr txBox="1">
            <a:spLocks/>
          </p:cNvSpPr>
          <p:nvPr/>
        </p:nvSpPr>
        <p:spPr>
          <a:xfrm>
            <a:off x="7546018" y="4980372"/>
            <a:ext cx="4027503" cy="56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成员：郭子昂</a:t>
            </a:r>
          </a:p>
        </p:txBody>
      </p:sp>
    </p:spTree>
    <p:extLst>
      <p:ext uri="{BB962C8B-B14F-4D97-AF65-F5344CB8AC3E}">
        <p14:creationId xmlns:p14="http://schemas.microsoft.com/office/powerpoint/2010/main" val="328248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09FEA70D-5001-4073-8F07-02E2FD79F345}"/>
              </a:ext>
            </a:extLst>
          </p:cNvPr>
          <p:cNvSpPr txBox="1">
            <a:spLocks/>
          </p:cNvSpPr>
          <p:nvPr/>
        </p:nvSpPr>
        <p:spPr>
          <a:xfrm>
            <a:off x="858174" y="743428"/>
            <a:ext cx="6483659" cy="387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</a:rPr>
              <a:t>MainActivity</a:t>
            </a:r>
            <a:r>
              <a:rPr lang="zh-CN" altLang="en-US" dirty="0">
                <a:latin typeface="Arial" panose="020B0604020202020204" pitchFamily="34" charset="0"/>
              </a:rPr>
              <a:t>页面：展示数据库中所有学生信息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RecyclerView</a:t>
            </a:r>
            <a:r>
              <a:rPr lang="zh-CN" altLang="en-US" dirty="0">
                <a:latin typeface="Arial" panose="020B0604020202020204" pitchFamily="34" charset="0"/>
              </a:rPr>
              <a:t>组件：</a:t>
            </a:r>
            <a:r>
              <a:rPr lang="en-US" altLang="zh-CN" dirty="0" err="1">
                <a:latin typeface="Arial" panose="020B0604020202020204" pitchFamily="34" charset="0"/>
              </a:rPr>
              <a:t>LinearLayout</a:t>
            </a:r>
            <a:r>
              <a:rPr lang="zh-CN" altLang="en-US" dirty="0">
                <a:latin typeface="Arial" panose="020B0604020202020204" pitchFamily="34" charset="0"/>
              </a:rPr>
              <a:t>布局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1522F0-8AA8-4819-BE49-1EEDDEBE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529" y="262615"/>
            <a:ext cx="2895851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0AF133CC-396E-47C0-AD74-3998F3B47418}"/>
              </a:ext>
            </a:extLst>
          </p:cNvPr>
          <p:cNvSpPr txBox="1">
            <a:spLocks/>
          </p:cNvSpPr>
          <p:nvPr/>
        </p:nvSpPr>
        <p:spPr>
          <a:xfrm>
            <a:off x="393561" y="743427"/>
            <a:ext cx="4872607" cy="316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</a:rPr>
              <a:t>EditInfoActivity</a:t>
            </a:r>
            <a:r>
              <a:rPr lang="zh-CN" altLang="en-US" dirty="0">
                <a:latin typeface="Arial" panose="020B0604020202020204" pitchFamily="34" charset="0"/>
              </a:rPr>
              <a:t>页面：添加学生信息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TeacherListActivity</a:t>
            </a:r>
            <a:r>
              <a:rPr lang="zh-CN" altLang="en-US" dirty="0">
                <a:latin typeface="Arial" panose="020B0604020202020204" pitchFamily="34" charset="0"/>
              </a:rPr>
              <a:t>页面：添加老师信息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可以对数据库进行增删改查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97F351-1E40-4412-A7B6-C89DE1AC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962" y="254995"/>
            <a:ext cx="2903472" cy="63480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547526-8E6F-4BC1-AD5A-28D9152E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98" y="266426"/>
            <a:ext cx="2926334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6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4221DB-9590-47F7-B7D9-DA1C7E26B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53"/>
          <a:stretch/>
        </p:blipFill>
        <p:spPr>
          <a:xfrm>
            <a:off x="240200" y="3401609"/>
            <a:ext cx="8646061" cy="1266586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3830DEF2-F0F0-4E17-BE96-B67F8961E77C}"/>
              </a:ext>
            </a:extLst>
          </p:cNvPr>
          <p:cNvSpPr txBox="1">
            <a:spLocks/>
          </p:cNvSpPr>
          <p:nvPr/>
        </p:nvSpPr>
        <p:spPr>
          <a:xfrm>
            <a:off x="1189607" y="2065462"/>
            <a:ext cx="9812785" cy="1103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SQLite</a:t>
            </a:r>
            <a:r>
              <a:rPr lang="zh-CN" altLang="en-US" dirty="0">
                <a:latin typeface="Arial" panose="020B0604020202020204" pitchFamily="34" charset="0"/>
              </a:rPr>
              <a:t>数据库：建立学生和老师的表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EE437E-7689-4CAC-9B28-8089EDA2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673" y="254995"/>
            <a:ext cx="2850127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3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MainActivity</dc:title>
  <dc:creator>郭 子昂</dc:creator>
  <cp:lastModifiedBy>郭 子昂</cp:lastModifiedBy>
  <cp:revision>6</cp:revision>
  <dcterms:created xsi:type="dcterms:W3CDTF">2022-04-23T02:09:48Z</dcterms:created>
  <dcterms:modified xsi:type="dcterms:W3CDTF">2022-04-23T04:38:15Z</dcterms:modified>
</cp:coreProperties>
</file>