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530" r:id="rId5"/>
    <p:sldId id="531" r:id="rId6"/>
    <p:sldId id="547" r:id="rId7"/>
    <p:sldId id="546" r:id="rId8"/>
    <p:sldId id="538" r:id="rId9"/>
    <p:sldId id="543" r:id="rId10"/>
    <p:sldId id="5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02355-6964-4143-B78C-0707B111B9BC}" v="489" dt="2024-02-02T08:53:5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Яковлев Егор" userId="b2acf62d36a72798" providerId="Windows Live" clId="Web-{7E002355-6964-4143-B78C-0707B111B9BC}"/>
    <pc:docChg chg="delSld modSld">
      <pc:chgData name="Яковлев Егор" userId="b2acf62d36a72798" providerId="Windows Live" clId="Web-{7E002355-6964-4143-B78C-0707B111B9BC}" dt="2024-02-02T08:53:55.472" v="465" actId="20577"/>
      <pc:docMkLst>
        <pc:docMk/>
      </pc:docMkLst>
      <pc:sldChg chg="modSp">
        <pc:chgData name="Яковлев Егор" userId="b2acf62d36a72798" providerId="Windows Live" clId="Web-{7E002355-6964-4143-B78C-0707B111B9BC}" dt="2024-02-02T08:37:29.907" v="11" actId="20577"/>
        <pc:sldMkLst>
          <pc:docMk/>
          <pc:sldMk cId="1723491119" sldId="530"/>
        </pc:sldMkLst>
        <pc:spChg chg="mod">
          <ac:chgData name="Яковлев Егор" userId="b2acf62d36a72798" providerId="Windows Live" clId="Web-{7E002355-6964-4143-B78C-0707B111B9BC}" dt="2024-02-02T08:37:29.907" v="11" actId="20577"/>
          <ac:spMkLst>
            <pc:docMk/>
            <pc:sldMk cId="1723491119" sldId="530"/>
            <ac:spMk id="2" creationId="{DC870DB4-0446-EF22-E8E0-3A5B83923AC0}"/>
          </ac:spMkLst>
        </pc:spChg>
      </pc:sldChg>
      <pc:sldChg chg="modSp">
        <pc:chgData name="Яковлев Егор" userId="b2acf62d36a72798" providerId="Windows Live" clId="Web-{7E002355-6964-4143-B78C-0707B111B9BC}" dt="2024-02-02T08:50:45.528" v="384" actId="20577"/>
        <pc:sldMkLst>
          <pc:docMk/>
          <pc:sldMk cId="3548027083" sldId="531"/>
        </pc:sldMkLst>
        <pc:spChg chg="mod">
          <ac:chgData name="Яковлев Егор" userId="b2acf62d36a72798" providerId="Windows Live" clId="Web-{7E002355-6964-4143-B78C-0707B111B9BC}" dt="2024-02-02T08:50:45.528" v="384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del">
        <pc:chgData name="Яковлев Егор" userId="b2acf62d36a72798" providerId="Windows Live" clId="Web-{7E002355-6964-4143-B78C-0707B111B9BC}" dt="2024-02-02T08:38:01.736" v="12"/>
        <pc:sldMkLst>
          <pc:docMk/>
          <pc:sldMk cId="3380759881" sldId="533"/>
        </pc:sldMkLst>
      </pc:sldChg>
      <pc:sldChg chg="modSp">
        <pc:chgData name="Яковлев Егор" userId="b2acf62d36a72798" providerId="Windows Live" clId="Web-{7E002355-6964-4143-B78C-0707B111B9BC}" dt="2024-02-02T08:53:55.472" v="465" actId="20577"/>
        <pc:sldMkLst>
          <pc:docMk/>
          <pc:sldMk cId="765210901" sldId="538"/>
        </pc:sldMkLst>
        <pc:spChg chg="mod">
          <ac:chgData name="Яковлев Егор" userId="b2acf62d36a72798" providerId="Windows Live" clId="Web-{7E002355-6964-4143-B78C-0707B111B9BC}" dt="2024-02-02T08:52:58.032" v="400" actId="20577"/>
          <ac:spMkLst>
            <pc:docMk/>
            <pc:sldMk cId="765210901" sldId="538"/>
            <ac:spMk id="3" creationId="{C31605EE-24B6-95D8-DE5E-BEC2F03ECECA}"/>
          </ac:spMkLst>
        </pc:spChg>
        <pc:spChg chg="mod">
          <ac:chgData name="Яковлев Егор" userId="b2acf62d36a72798" providerId="Windows Live" clId="Web-{7E002355-6964-4143-B78C-0707B111B9BC}" dt="2024-02-02T08:53:28.549" v="445" actId="20577"/>
          <ac:spMkLst>
            <pc:docMk/>
            <pc:sldMk cId="765210901" sldId="538"/>
            <ac:spMk id="4" creationId="{BE22F651-7ABC-015D-B5C4-622708A64CB1}"/>
          </ac:spMkLst>
        </pc:spChg>
        <pc:spChg chg="mod">
          <ac:chgData name="Яковлев Егор" userId="b2acf62d36a72798" providerId="Windows Live" clId="Web-{7E002355-6964-4143-B78C-0707B111B9BC}" dt="2024-02-02T08:53:55.472" v="465" actId="20577"/>
          <ac:spMkLst>
            <pc:docMk/>
            <pc:sldMk cId="765210901" sldId="538"/>
            <ac:spMk id="6" creationId="{3DF22CC9-1295-2B21-05A9-68A44E669B8F}"/>
          </ac:spMkLst>
        </pc:spChg>
      </pc:sldChg>
      <pc:sldChg chg="del">
        <pc:chgData name="Яковлев Егор" userId="b2acf62d36a72798" providerId="Windows Live" clId="Web-{7E002355-6964-4143-B78C-0707B111B9BC}" dt="2024-02-02T08:50:52.653" v="385"/>
        <pc:sldMkLst>
          <pc:docMk/>
          <pc:sldMk cId="1877080978" sldId="539"/>
        </pc:sldMkLst>
      </pc:sldChg>
      <pc:sldChg chg="modSp">
        <pc:chgData name="Яковлев Егор" userId="b2acf62d36a72798" providerId="Windows Live" clId="Web-{7E002355-6964-4143-B78C-0707B111B9BC}" dt="2024-02-02T08:49:56.667" v="371" actId="20577"/>
        <pc:sldMkLst>
          <pc:docMk/>
          <pc:sldMk cId="1958759625" sldId="543"/>
        </pc:sldMkLst>
        <pc:spChg chg="mod">
          <ac:chgData name="Яковлев Егор" userId="b2acf62d36a72798" providerId="Windows Live" clId="Web-{7E002355-6964-4143-B78C-0707B111B9BC}" dt="2024-02-02T08:49:56.667" v="371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modSp">
        <pc:chgData name="Яковлев Егор" userId="b2acf62d36a72798" providerId="Windows Live" clId="Web-{7E002355-6964-4143-B78C-0707B111B9BC}" dt="2024-02-02T08:47:24.646" v="335" actId="20577"/>
        <pc:sldMkLst>
          <pc:docMk/>
          <pc:sldMk cId="1430138192" sldId="546"/>
        </pc:sldMkLst>
        <pc:spChg chg="mod">
          <ac:chgData name="Яковлев Егор" userId="b2acf62d36a72798" providerId="Windows Live" clId="Web-{7E002355-6964-4143-B78C-0707B111B9BC}" dt="2024-02-02T08:44:09.264" v="230" actId="20577"/>
          <ac:spMkLst>
            <pc:docMk/>
            <pc:sldMk cId="1430138192" sldId="546"/>
            <ac:spMk id="2" creationId="{D733E31E-F298-485B-42BF-303CC635241F}"/>
          </ac:spMkLst>
        </pc:spChg>
        <pc:spChg chg="mod">
          <ac:chgData name="Яковлев Егор" userId="b2acf62d36a72798" providerId="Windows Live" clId="Web-{7E002355-6964-4143-B78C-0707B111B9BC}" dt="2024-02-02T08:43:52.201" v="217" actId="20577"/>
          <ac:spMkLst>
            <pc:docMk/>
            <pc:sldMk cId="1430138192" sldId="546"/>
            <ac:spMk id="4" creationId="{55DA2D8B-92F5-22B2-084C-934BCBC00DFD}"/>
          </ac:spMkLst>
        </pc:spChg>
        <pc:spChg chg="mod">
          <ac:chgData name="Яковлев Егор" userId="b2acf62d36a72798" providerId="Windows Live" clId="Web-{7E002355-6964-4143-B78C-0707B111B9BC}" dt="2024-02-02T08:45:10.376" v="280" actId="20577"/>
          <ac:spMkLst>
            <pc:docMk/>
            <pc:sldMk cId="1430138192" sldId="546"/>
            <ac:spMk id="5" creationId="{8B004B5D-BB88-E446-FDC1-8BE748EFE8B6}"/>
          </ac:spMkLst>
        </pc:spChg>
        <pc:spChg chg="mod">
          <ac:chgData name="Яковлев Егор" userId="b2acf62d36a72798" providerId="Windows Live" clId="Web-{7E002355-6964-4143-B78C-0707B111B9BC}" dt="2024-02-02T08:45:52.049" v="290" actId="20577"/>
          <ac:spMkLst>
            <pc:docMk/>
            <pc:sldMk cId="1430138192" sldId="546"/>
            <ac:spMk id="6" creationId="{98AC0C5B-16A7-E317-7222-BF9FA26C0DC6}"/>
          </ac:spMkLst>
        </pc:spChg>
        <pc:spChg chg="mod">
          <ac:chgData name="Яковлев Егор" userId="b2acf62d36a72798" providerId="Windows Live" clId="Web-{7E002355-6964-4143-B78C-0707B111B9BC}" dt="2024-02-02T08:47:24.646" v="335" actId="20577"/>
          <ac:spMkLst>
            <pc:docMk/>
            <pc:sldMk cId="1430138192" sldId="546"/>
            <ac:spMk id="7" creationId="{77D9B67F-AD02-4BA5-209B-C91070303A72}"/>
          </ac:spMkLst>
        </pc:spChg>
        <pc:spChg chg="mod">
          <ac:chgData name="Яковлев Егор" userId="b2acf62d36a72798" providerId="Windows Live" clId="Web-{7E002355-6964-4143-B78C-0707B111B9BC}" dt="2024-02-02T08:44:28.203" v="235" actId="20577"/>
          <ac:spMkLst>
            <pc:docMk/>
            <pc:sldMk cId="1430138192" sldId="546"/>
            <ac:spMk id="8" creationId="{6269FBD2-F371-6F7E-1D42-95EFADFA10DD}"/>
          </ac:spMkLst>
        </pc:spChg>
        <pc:spChg chg="mod">
          <ac:chgData name="Яковлев Егор" userId="b2acf62d36a72798" providerId="Windows Live" clId="Web-{7E002355-6964-4143-B78C-0707B111B9BC}" dt="2024-02-02T08:44:46.703" v="261" actId="20577"/>
          <ac:spMkLst>
            <pc:docMk/>
            <pc:sldMk cId="1430138192" sldId="546"/>
            <ac:spMk id="9" creationId="{F039B280-D4F1-D5B7-9D62-C1DA10C605C9}"/>
          </ac:spMkLst>
        </pc:spChg>
        <pc:spChg chg="mod">
          <ac:chgData name="Яковлев Егор" userId="b2acf62d36a72798" providerId="Windows Live" clId="Web-{7E002355-6964-4143-B78C-0707B111B9BC}" dt="2024-02-02T08:46:27.144" v="324" actId="20577"/>
          <ac:spMkLst>
            <pc:docMk/>
            <pc:sldMk cId="1430138192" sldId="546"/>
            <ac:spMk id="11" creationId="{429544CE-BE3D-F6DD-FADE-D85F729A9BCC}"/>
          </ac:spMkLst>
        </pc:spChg>
        <pc:spChg chg="mod">
          <ac:chgData name="Яковлев Егор" userId="b2acf62d36a72798" providerId="Windows Live" clId="Web-{7E002355-6964-4143-B78C-0707B111B9BC}" dt="2024-02-02T08:43:56.795" v="219" actId="20577"/>
          <ac:spMkLst>
            <pc:docMk/>
            <pc:sldMk cId="1430138192" sldId="546"/>
            <ac:spMk id="81" creationId="{2AF0BD8F-E098-8282-AE8C-8BFAB5EBBFC2}"/>
          </ac:spMkLst>
        </pc:spChg>
      </pc:sldChg>
      <pc:sldChg chg="modSp">
        <pc:chgData name="Яковлев Егор" userId="b2acf62d36a72798" providerId="Windows Live" clId="Web-{7E002355-6964-4143-B78C-0707B111B9BC}" dt="2024-02-02T08:43:35.373" v="209" actId="20577"/>
        <pc:sldMkLst>
          <pc:docMk/>
          <pc:sldMk cId="3006255541" sldId="547"/>
        </pc:sldMkLst>
        <pc:spChg chg="mod">
          <ac:chgData name="Яковлев Егор" userId="b2acf62d36a72798" providerId="Windows Live" clId="Web-{7E002355-6964-4143-B78C-0707B111B9BC}" dt="2024-02-02T08:38:35.878" v="44" actId="20577"/>
          <ac:spMkLst>
            <pc:docMk/>
            <pc:sldMk cId="3006255541" sldId="547"/>
            <ac:spMk id="6" creationId="{98AC0C5B-16A7-E317-7222-BF9FA26C0DC6}"/>
          </ac:spMkLst>
        </pc:spChg>
        <pc:spChg chg="mod">
          <ac:chgData name="Яковлев Егор" userId="b2acf62d36a72798" providerId="Windows Live" clId="Web-{7E002355-6964-4143-B78C-0707B111B9BC}" dt="2024-02-02T08:43:35.373" v="209" actId="20577"/>
          <ac:spMkLst>
            <pc:docMk/>
            <pc:sldMk cId="3006255541" sldId="547"/>
            <ac:spMk id="7" creationId="{77D9B67F-AD02-4BA5-209B-C91070303A72}"/>
          </ac:spMkLst>
        </pc:spChg>
        <pc:spChg chg="mod">
          <ac:chgData name="Яковлев Егор" userId="b2acf62d36a72798" providerId="Windows Live" clId="Web-{7E002355-6964-4143-B78C-0707B111B9BC}" dt="2024-02-02T08:42:21.120" v="168" actId="20577"/>
          <ac:spMkLst>
            <pc:docMk/>
            <pc:sldMk cId="3006255541" sldId="547"/>
            <ac:spMk id="8" creationId="{6269FBD2-F371-6F7E-1D42-95EFADFA10DD}"/>
          </ac:spMkLst>
        </pc:spChg>
        <pc:spChg chg="mod">
          <ac:chgData name="Яковлев Егор" userId="b2acf62d36a72798" providerId="Windows Live" clId="Web-{7E002355-6964-4143-B78C-0707B111B9BC}" dt="2024-02-02T08:43:01.122" v="205" actId="20577"/>
          <ac:spMkLst>
            <pc:docMk/>
            <pc:sldMk cId="3006255541" sldId="547"/>
            <ac:spMk id="9" creationId="{F039B280-D4F1-D5B7-9D62-C1DA10C605C9}"/>
          </ac:spMkLst>
        </pc:spChg>
        <pc:spChg chg="mod">
          <ac:chgData name="Яковлев Егор" userId="b2acf62d36a72798" providerId="Windows Live" clId="Web-{7E002355-6964-4143-B78C-0707B111B9BC}" dt="2024-02-02T08:42:23.980" v="171" actId="20577"/>
          <ac:spMkLst>
            <pc:docMk/>
            <pc:sldMk cId="3006255541" sldId="547"/>
            <ac:spMk id="10" creationId="{6A9C835B-EE7B-2801-6842-7044F690144A}"/>
          </ac:spMkLst>
        </pc:spChg>
        <pc:spChg chg="mod">
          <ac:chgData name="Яковлев Егор" userId="b2acf62d36a72798" providerId="Windows Live" clId="Web-{7E002355-6964-4143-B78C-0707B111B9BC}" dt="2024-02-02T08:42:54.043" v="201" actId="20577"/>
          <ac:spMkLst>
            <pc:docMk/>
            <pc:sldMk cId="3006255541" sldId="547"/>
            <ac:spMk id="11" creationId="{429544CE-BE3D-F6DD-FADE-D85F729A9B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Проект-Игра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Пазлы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Segoe UI"/>
              </a:rPr>
              <a:t>Егор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Яковлев</a:t>
            </a:r>
            <a:endParaRPr lang="en-US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n w="28575">
                  <a:noFill/>
                  <a:prstDash val="solid"/>
                </a:ln>
                <a:latin typeface="Tw Cen MT"/>
              </a:rPr>
              <a:t>Содержание</a:t>
            </a:r>
            <a:endParaRPr lang="en-US" dirty="0" err="1">
              <a:ln w="28575">
                <a:noFill/>
                <a:prstDash val="solid"/>
              </a:ln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dirty="0" err="1">
                <a:latin typeface="Segoe UI Light"/>
                <a:cs typeface="Segoe UI Light"/>
              </a:rPr>
              <a:t>Файлы</a:t>
            </a:r>
            <a:r>
              <a:rPr lang="en-US" dirty="0">
                <a:latin typeface="Segoe UI Light"/>
                <a:cs typeface="Segoe UI Light"/>
              </a:rPr>
              <a:t> </a:t>
            </a:r>
            <a:r>
              <a:rPr lang="en-US" dirty="0" err="1">
                <a:latin typeface="Segoe UI Light"/>
                <a:cs typeface="Segoe UI Light"/>
              </a:rPr>
              <a:t>проекта</a:t>
            </a:r>
            <a:endParaRPr lang="en-US">
              <a:latin typeface="Segoe UI Light"/>
              <a:cs typeface="Segoe UI Light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latin typeface="Segoe UI Light"/>
                <a:cs typeface="Segoe UI Light"/>
              </a:rPr>
              <a:t>Технологии</a:t>
            </a:r>
            <a:endParaRPr lang="en-US" dirty="0" err="1"/>
          </a:p>
          <a:p>
            <a:pPr marL="342900" indent="-342900"/>
            <a:r>
              <a:rPr lang="en-US" dirty="0" err="1">
                <a:latin typeface="Segoe UI Light"/>
                <a:cs typeface="Segoe UI Light"/>
              </a:rPr>
              <a:t>Положительные</a:t>
            </a:r>
            <a:r>
              <a:rPr lang="en-US" dirty="0">
                <a:latin typeface="Segoe UI Light"/>
                <a:cs typeface="Segoe UI Light"/>
              </a:rPr>
              <a:t> </a:t>
            </a:r>
            <a:r>
              <a:rPr lang="en-US" dirty="0" err="1">
                <a:latin typeface="Segoe UI Light"/>
                <a:cs typeface="Segoe UI Light"/>
              </a:rPr>
              <a:t>качества</a:t>
            </a:r>
            <a:endParaRPr lang="en-US" dirty="0" err="1"/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latin typeface="Segoe UI Light"/>
                <a:cs typeface="Segoe UI Light"/>
              </a:rPr>
              <a:t>Заключение</a:t>
            </a:r>
            <a:endParaRPr lang="en-US" dirty="0" err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Файлы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endParaRPr lang="ru-RU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main.py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 err="1">
                <a:cs typeface="Segoe UI"/>
              </a:rPr>
              <a:t>Основной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файл</a:t>
            </a:r>
            <a:r>
              <a:rPr lang="en-US" sz="1600" dirty="0">
                <a:cs typeface="Segoe UI"/>
              </a:rPr>
              <a:t>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game.py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cs typeface="Segoe UI"/>
              </a:rPr>
              <a:t>В </a:t>
            </a:r>
            <a:r>
              <a:rPr lang="en-US" sz="1800" dirty="0" err="1">
                <a:cs typeface="Segoe UI"/>
              </a:rPr>
              <a:t>этом</a:t>
            </a:r>
            <a:r>
              <a:rPr lang="en-US" sz="1800" dirty="0">
                <a:cs typeface="Segoe UI"/>
              </a:rPr>
              <a:t> </a:t>
            </a:r>
            <a:r>
              <a:rPr lang="en-US" sz="1800" dirty="0" err="1">
                <a:cs typeface="Segoe UI"/>
              </a:rPr>
              <a:t>файле</a:t>
            </a:r>
            <a:r>
              <a:rPr lang="en-US" sz="1800" dirty="0">
                <a:cs typeface="Segoe UI"/>
              </a:rPr>
              <a:t> </a:t>
            </a:r>
            <a:r>
              <a:rPr lang="en-US" sz="1800" dirty="0" err="1">
                <a:cs typeface="Segoe UI"/>
              </a:rPr>
              <a:t>содержится</a:t>
            </a:r>
            <a:r>
              <a:rPr lang="en-US" sz="1800" dirty="0">
                <a:cs typeface="Segoe UI"/>
              </a:rPr>
              <a:t> </a:t>
            </a:r>
            <a:r>
              <a:rPr lang="en-US" sz="1800" dirty="0" err="1">
                <a:cs typeface="Segoe UI"/>
              </a:rPr>
              <a:t>кодокна</a:t>
            </a:r>
            <a:r>
              <a:rPr lang="en-US" sz="1800" dirty="0">
                <a:cs typeface="Segoe UI"/>
              </a:rPr>
              <a:t> </a:t>
            </a:r>
            <a:r>
              <a:rPr lang="en-US" sz="1800" dirty="0" err="1">
                <a:cs typeface="Segoe UI"/>
              </a:rPr>
              <a:t>самой</a:t>
            </a:r>
            <a:r>
              <a:rPr lang="en-US" sz="1800" dirty="0">
                <a:cs typeface="Segoe UI"/>
              </a:rPr>
              <a:t> </a:t>
            </a:r>
            <a:r>
              <a:rPr lang="en-US" sz="1800" dirty="0" err="1">
                <a:cs typeface="Segoe UI"/>
              </a:rPr>
              <a:t>игры</a:t>
            </a:r>
            <a:r>
              <a:rPr lang="en-US" sz="1800" dirty="0">
                <a:cs typeface="Segoe UI"/>
              </a:rPr>
              <a:t> в </a:t>
            </a:r>
            <a:r>
              <a:rPr lang="en-US" sz="1800" dirty="0" err="1">
                <a:cs typeface="Segoe UI"/>
              </a:rPr>
              <a:t>пазлы</a:t>
            </a:r>
            <a:endParaRPr lang="en-US" sz="1800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>
                <a:cs typeface="Segoe UI"/>
              </a:rPr>
              <a:t>В </a:t>
            </a:r>
            <a:r>
              <a:rPr lang="en-US" sz="1600" err="1">
                <a:cs typeface="Segoe UI"/>
              </a:rPr>
              <a:t>этой</a:t>
            </a:r>
            <a:r>
              <a:rPr lang="en-US" sz="1600" dirty="0">
                <a:cs typeface="Segoe UI"/>
              </a:rPr>
              <a:t> </a:t>
            </a:r>
            <a:r>
              <a:rPr lang="en-US" sz="1600" err="1">
                <a:cs typeface="Segoe UI"/>
              </a:rPr>
              <a:t>папке</a:t>
            </a:r>
            <a:r>
              <a:rPr lang="en-US" sz="1600" dirty="0">
                <a:cs typeface="Segoe UI"/>
              </a:rPr>
              <a:t> </a:t>
            </a:r>
            <a:r>
              <a:rPr lang="en-US" sz="1600" err="1">
                <a:cs typeface="Segoe UI"/>
              </a:rPr>
              <a:t>содержатся</a:t>
            </a:r>
            <a:r>
              <a:rPr lang="en-US" sz="1600" dirty="0">
                <a:cs typeface="Segoe UI"/>
              </a:rPr>
              <a:t> </a:t>
            </a:r>
            <a:r>
              <a:rPr lang="en-US" sz="1600" err="1">
                <a:cs typeface="Segoe UI"/>
              </a:rPr>
              <a:t>все</a:t>
            </a:r>
            <a:r>
              <a:rPr lang="en-US" sz="1600" dirty="0">
                <a:cs typeface="Segoe UI"/>
              </a:rPr>
              <a:t> </a:t>
            </a:r>
            <a:r>
              <a:rPr lang="en-US" sz="1600" err="1">
                <a:cs typeface="Segoe UI"/>
              </a:rPr>
              <a:t>изображения</a:t>
            </a:r>
            <a:r>
              <a:rPr lang="en-US" sz="1600" dirty="0">
                <a:cs typeface="Segoe UI"/>
              </a:rPr>
              <a:t> и </a:t>
            </a:r>
            <a:r>
              <a:rPr lang="en-US" sz="1600" err="1">
                <a:cs typeface="Segoe UI"/>
              </a:rPr>
              <a:t>музыка</a:t>
            </a:r>
            <a:r>
              <a:rPr lang="en-US" sz="1600" dirty="0">
                <a:cs typeface="Segoe UI"/>
              </a:rPr>
              <a:t>  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Segoe UI"/>
              </a:rPr>
              <a:t>data.json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700" dirty="0" err="1">
                <a:cs typeface="Segoe UI"/>
              </a:rPr>
              <a:t>Файл</a:t>
            </a:r>
            <a:r>
              <a:rPr lang="en-US" sz="1700" dirty="0">
                <a:cs typeface="Segoe UI"/>
              </a:rPr>
              <a:t> с </a:t>
            </a:r>
            <a:r>
              <a:rPr lang="en-US" sz="1700" dirty="0" err="1">
                <a:cs typeface="Segoe UI"/>
              </a:rPr>
              <a:t>данными</a:t>
            </a:r>
            <a:r>
              <a:rPr lang="en-US" sz="1700" dirty="0">
                <a:cs typeface="Segoe UI"/>
              </a:rPr>
              <a:t>, </a:t>
            </a:r>
            <a:r>
              <a:rPr lang="en-US" sz="1700" dirty="0" err="1">
                <a:cs typeface="Segoe UI"/>
              </a:rPr>
              <a:t>которые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сохраняются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после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закрытия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программы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accent3">
                    <a:lumMod val="25000"/>
                  </a:schemeClr>
                </a:solidFill>
                <a:ea typeface="+mj-lt"/>
                <a:cs typeface="+mj-lt"/>
              </a:rPr>
              <a:t>requirements.txt</a:t>
            </a:r>
            <a:endParaRPr lang="ru-RU" sz="2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700" dirty="0" err="1">
                <a:cs typeface="Segoe UI"/>
              </a:rPr>
              <a:t>Необходимые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для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проекта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библиотеки</a:t>
            </a:r>
            <a:endParaRPr lang="en-US" sz="1700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Использованные</a:t>
            </a:r>
            <a:br>
              <a:rPr lang="en-US" dirty="0"/>
            </a:br>
            <a:r>
              <a:rPr lang="en-US" dirty="0" err="1"/>
              <a:t>технологии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cs typeface="Segoe UI"/>
              </a:rPr>
              <a:t>PyGame</a:t>
            </a:r>
            <a:endParaRPr lang="en-US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err="1">
                <a:cs typeface="Segoe UI"/>
              </a:rPr>
              <a:t>Основа</a:t>
            </a:r>
            <a:r>
              <a:rPr lang="en-US" sz="1600" dirty="0">
                <a:cs typeface="Segoe UI"/>
              </a:rPr>
              <a:t> </a:t>
            </a:r>
            <a:r>
              <a:rPr lang="en-US" sz="1600" err="1">
                <a:cs typeface="Segoe UI"/>
              </a:rPr>
              <a:t>проекта</a:t>
            </a:r>
            <a:r>
              <a:rPr lang="en-US" sz="1600">
                <a:cs typeface="Segoe UI"/>
              </a:rPr>
              <a:t>.</a:t>
            </a:r>
            <a:endParaRPr lang="en-US" sz="1600" dirty="0">
              <a:cs typeface="Segoe UI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>
                <a:cs typeface="Segoe UI"/>
              </a:rPr>
              <a:t>Tkinter</a:t>
            </a:r>
            <a:endParaRPr lang="en-US" dirty="0" err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err="1">
                <a:cs typeface="Segoe UI"/>
              </a:rPr>
              <a:t>Использовалась</a:t>
            </a:r>
            <a:r>
              <a:rPr lang="en-US" sz="1600" dirty="0">
                <a:cs typeface="Segoe UI"/>
              </a:rPr>
              <a:t> </a:t>
            </a:r>
            <a:r>
              <a:rPr lang="en-US" sz="1600" err="1">
                <a:cs typeface="Segoe UI"/>
              </a:rPr>
              <a:t>для</a:t>
            </a:r>
            <a:r>
              <a:rPr lang="en-US" sz="1600" dirty="0">
                <a:cs typeface="Segoe UI"/>
              </a:rPr>
              <a:t> </a:t>
            </a:r>
            <a:r>
              <a:rPr lang="en-US" sz="1600" err="1">
                <a:cs typeface="Segoe UI"/>
              </a:rPr>
              <a:t>создания</a:t>
            </a:r>
            <a:r>
              <a:rPr lang="en-US" sz="1600">
                <a:cs typeface="Segoe UI"/>
              </a:rPr>
              <a:t> </a:t>
            </a:r>
            <a:endParaRPr lang="en-US" sz="1600"/>
          </a:p>
          <a:p>
            <a:r>
              <a:rPr lang="en-US" sz="1600" dirty="0" err="1">
                <a:cs typeface="Segoe UI"/>
              </a:rPr>
              <a:t>всплывающего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окна</a:t>
            </a:r>
            <a:endParaRPr lang="en-US" sz="16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Pillow 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 err="1">
                <a:cs typeface="Segoe UI"/>
              </a:rPr>
              <a:t>Использовалась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для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изменения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размера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изображения</a:t>
            </a:r>
            <a:endParaRPr lang="en-US" sz="1600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cs typeface="Segoe UI"/>
              </a:rPr>
              <a:t>PyperClip</a:t>
            </a:r>
            <a:endParaRPr lang="en-US" dirty="0" err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700" dirty="0" err="1">
                <a:cs typeface="Segoe UI"/>
              </a:rPr>
              <a:t>Использовалась</a:t>
            </a:r>
            <a:r>
              <a:rPr lang="en-US" sz="1700" dirty="0">
                <a:cs typeface="Segoe UI"/>
              </a:rPr>
              <a:t> </a:t>
            </a:r>
            <a:r>
              <a:rPr lang="en-US" sz="1700" dirty="0" err="1">
                <a:cs typeface="Segoe UI"/>
              </a:rPr>
              <a:t>для</a:t>
            </a:r>
            <a:r>
              <a:rPr lang="en-US" sz="1700" dirty="0">
                <a:cs typeface="Segoe UI"/>
              </a:rPr>
              <a:t> </a:t>
            </a:r>
          </a:p>
          <a:p>
            <a:r>
              <a:rPr lang="en-US" sz="1700" dirty="0" err="1">
                <a:cs typeface="Segoe UI"/>
              </a:rPr>
              <a:t>копирования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информации</a:t>
            </a:r>
            <a:r>
              <a:rPr lang="en-US" sz="1700" dirty="0">
                <a:cs typeface="Segoe UI"/>
              </a:rPr>
              <a:t> в </a:t>
            </a:r>
            <a:r>
              <a:rPr lang="en-US" sz="1700" dirty="0" err="1">
                <a:cs typeface="Segoe UI"/>
              </a:rPr>
              <a:t>буфер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обмена</a:t>
            </a:r>
            <a:endParaRPr lang="en-US" sz="1700" dirty="0">
              <a:cs typeface="Segoe UI"/>
            </a:endParaRP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Tw Cen MT"/>
                <a:ea typeface="Source Sans Pro"/>
                <a:cs typeface="Segoe UI"/>
              </a:rPr>
              <a:t> time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700" dirty="0" err="1">
                <a:cs typeface="Segoe UI"/>
              </a:rPr>
              <a:t>Использовалась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для</a:t>
            </a:r>
            <a:r>
              <a:rPr lang="en-US" sz="1700" dirty="0">
                <a:cs typeface="Segoe UI"/>
              </a:rPr>
              <a:t> </a:t>
            </a:r>
            <a:r>
              <a:rPr lang="en-US" sz="1700" dirty="0" err="1">
                <a:cs typeface="Segoe UI"/>
              </a:rPr>
              <a:t>создания</a:t>
            </a:r>
            <a:r>
              <a:rPr lang="en-US" sz="1700" dirty="0">
                <a:cs typeface="Segoe UI"/>
              </a:rPr>
              <a:t> </a:t>
            </a:r>
            <a:r>
              <a:rPr lang="en-US" sz="1700" dirty="0" err="1">
                <a:cs typeface="Segoe UI"/>
              </a:rPr>
              <a:t>таймера</a:t>
            </a:r>
            <a:endParaRPr lang="en-US" sz="1700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Положительные </a:t>
            </a:r>
            <a:r>
              <a:rPr lang="en-US" dirty="0" err="1"/>
              <a:t>качества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4404" y="2185416"/>
            <a:ext cx="3862812" cy="493776"/>
          </a:xfrm>
        </p:spPr>
        <p:txBody>
          <a:bodyPr/>
          <a:lstStyle/>
          <a:p>
            <a:r>
              <a:rPr lang="en-US" dirty="0">
                <a:cs typeface="Segoe UI"/>
              </a:rPr>
              <a:t>   </a:t>
            </a:r>
            <a:r>
              <a:rPr lang="en-US" dirty="0" err="1">
                <a:cs typeface="Segoe UI"/>
              </a:rPr>
              <a:t>Свой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уровень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Segoe UI"/>
              </a:rPr>
              <a:t>В </a:t>
            </a:r>
            <a:r>
              <a:rPr lang="en-US" dirty="0" err="1">
                <a:cs typeface="Segoe UI"/>
              </a:rPr>
              <a:t>приложении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существует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возможность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вставить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свое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изображение</a:t>
            </a:r>
            <a:r>
              <a:rPr lang="en-US" dirty="0">
                <a:cs typeface="Segoe UI"/>
              </a:rPr>
              <a:t> и </a:t>
            </a:r>
            <a:r>
              <a:rPr lang="en-US" dirty="0" err="1">
                <a:cs typeface="Segoe UI"/>
              </a:rPr>
              <a:t>собрать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его</a:t>
            </a:r>
            <a:r>
              <a:rPr lang="en-US" dirty="0">
                <a:cs typeface="Segoe UI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5225620" cy="493776"/>
          </a:xfrm>
        </p:spPr>
        <p:txBody>
          <a:bodyPr/>
          <a:lstStyle/>
          <a:p>
            <a:r>
              <a:rPr lang="en-US" dirty="0" err="1">
                <a:cs typeface="Segoe UI"/>
              </a:rPr>
              <a:t>Разделение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на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отдельные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файлы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>
                <a:cs typeface="Segoe UI"/>
              </a:rPr>
              <a:t>Все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технологии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разделены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на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отдельные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файлы</a:t>
            </a:r>
            <a:r>
              <a:rPr lang="en-US" dirty="0">
                <a:cs typeface="Segoe UI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Segoe UI"/>
              </a:rPr>
              <a:t>-</a:t>
            </a:r>
            <a:r>
              <a:rPr lang="en-US" err="1">
                <a:cs typeface="Segoe UI"/>
              </a:rPr>
              <a:t>Папка</a:t>
            </a:r>
            <a:r>
              <a:rPr lang="en-US">
                <a:cs typeface="Segoe UI"/>
              </a:rPr>
              <a:t> с изображениями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Segoe UI"/>
              </a:rPr>
              <a:t>-</a:t>
            </a:r>
            <a:r>
              <a:rPr lang="en-US" err="1">
                <a:cs typeface="Segoe UI"/>
              </a:rPr>
              <a:t>Файл</a:t>
            </a:r>
            <a:r>
              <a:rPr lang="en-US">
                <a:cs typeface="Segoe UI"/>
              </a:rPr>
              <a:t> с окном игры</a:t>
            </a:r>
          </a:p>
          <a:p>
            <a:pPr marL="0" indent="0">
              <a:buNone/>
            </a:pPr>
            <a:r>
              <a:rPr lang="en-US" dirty="0">
                <a:cs typeface="Segoe UI"/>
              </a:rPr>
              <a:t>-</a:t>
            </a:r>
            <a:r>
              <a:rPr lang="en-US" dirty="0" err="1">
                <a:cs typeface="Segoe UI"/>
              </a:rPr>
              <a:t>Основной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n w="28575">
                  <a:noFill/>
                  <a:prstDash val="solid"/>
                </a:ln>
                <a:latin typeface="Tw Cen MT"/>
                <a:ea typeface="Verdana"/>
              </a:rPr>
              <a:t>Заключение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"/>
              </a:rPr>
              <a:t>В </a:t>
            </a:r>
            <a:r>
              <a:rPr lang="en-US" dirty="0" err="1">
                <a:cs typeface="Segoe UI"/>
              </a:rPr>
              <a:t>заключение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хочу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сказать</a:t>
            </a:r>
            <a:r>
              <a:rPr lang="en-US" dirty="0">
                <a:cs typeface="Segoe UI"/>
              </a:rPr>
              <a:t>, </a:t>
            </a:r>
            <a:r>
              <a:rPr lang="en-US" dirty="0" err="1">
                <a:cs typeface="Segoe UI"/>
              </a:rPr>
              <a:t>что</a:t>
            </a:r>
            <a:r>
              <a:rPr lang="en-US" dirty="0">
                <a:cs typeface="Segoe UI"/>
              </a:rPr>
              <a:t> в </a:t>
            </a:r>
            <a:r>
              <a:rPr lang="en-US" dirty="0" err="1">
                <a:cs typeface="Segoe UI"/>
              </a:rPr>
              <a:t>моем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проекте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есть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возможности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для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доработки</a:t>
            </a:r>
            <a:r>
              <a:rPr lang="en-US" dirty="0">
                <a:cs typeface="Segoe UI"/>
              </a:rPr>
              <a:t>. </a:t>
            </a:r>
            <a:r>
              <a:rPr lang="en-US" dirty="0" err="1">
                <a:cs typeface="Segoe UI"/>
              </a:rPr>
              <a:t>Например</a:t>
            </a:r>
            <a:r>
              <a:rPr lang="en-US" dirty="0">
                <a:cs typeface="Segoe UI"/>
              </a:rPr>
              <a:t>, </a:t>
            </a:r>
            <a:r>
              <a:rPr lang="en-US" dirty="0" err="1">
                <a:cs typeface="Segoe UI"/>
              </a:rPr>
              <a:t>можно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придумать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использование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игровых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очков</a:t>
            </a:r>
            <a:r>
              <a:rPr lang="en-US" dirty="0">
                <a:cs typeface="Segoe UI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51" y="1174828"/>
            <a:ext cx="5055342" cy="1729271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/>
              </a:rPr>
              <a:t>Спасибо </a:t>
            </a:r>
            <a:r>
              <a:rPr lang="en-US" dirty="0" err="1">
                <a:ln w="28575">
                  <a:noFill/>
                  <a:prstDash val="solid"/>
                </a:ln>
                <a:latin typeface="Tw Cen MT"/>
              </a:rPr>
              <a:t>за</a:t>
            </a:r>
            <a:r>
              <a:rPr lang="en-US" dirty="0">
                <a:ln w="28575">
                  <a:noFill/>
                  <a:prstDash val="solid"/>
                </a:ln>
                <a:latin typeface="Tw Cen MT"/>
              </a:rPr>
              <a:t> </a:t>
            </a:r>
            <a:r>
              <a:rPr lang="en-US" dirty="0" err="1">
                <a:ln w="28575">
                  <a:noFill/>
                  <a:prstDash val="solid"/>
                </a:ln>
                <a:latin typeface="Tw Cen MT"/>
              </a:rPr>
              <a:t>внимание</a:t>
            </a:r>
            <a:endParaRPr lang="ru-RU" dirty="0" err="1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F01F19-633A-8079-CE19-AB97567C6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Широкоэкранный</PresentationFormat>
  <Paragraphs>130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Проект-Игра: Пазлы</vt:lpstr>
      <vt:lpstr>Содержание</vt:lpstr>
      <vt:lpstr>Файлы проекта</vt:lpstr>
      <vt:lpstr>Использованные технологии</vt:lpstr>
      <vt:lpstr>Положительные качества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323</cp:revision>
  <dcterms:created xsi:type="dcterms:W3CDTF">2023-11-04T09:37:13Z</dcterms:created>
  <dcterms:modified xsi:type="dcterms:W3CDTF">2024-02-02T08:53:56Z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