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350A-2E69-4F0B-AF0D-60E80FEC2B7F}" type="datetimeFigureOut">
              <a:rPr lang="pt-BR" smtClean="0"/>
              <a:t>30/05/2016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4CBC-CE72-4E5B-8B23-F0549CB75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96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350A-2E69-4F0B-AF0D-60E80FEC2B7F}" type="datetimeFigureOut">
              <a:rPr lang="pt-BR" smtClean="0"/>
              <a:t>30/05/2016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4CBC-CE72-4E5B-8B23-F0549CB75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55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350A-2E69-4F0B-AF0D-60E80FEC2B7F}" type="datetimeFigureOut">
              <a:rPr lang="pt-BR" smtClean="0"/>
              <a:t>30/05/2016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4CBC-CE72-4E5B-8B23-F0549CB75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6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350A-2E69-4F0B-AF0D-60E80FEC2B7F}" type="datetimeFigureOut">
              <a:rPr lang="pt-BR" smtClean="0"/>
              <a:t>30/05/2016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4CBC-CE72-4E5B-8B23-F0549CB75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36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350A-2E69-4F0B-AF0D-60E80FEC2B7F}" type="datetimeFigureOut">
              <a:rPr lang="pt-BR" smtClean="0"/>
              <a:t>30/05/2016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4CBC-CE72-4E5B-8B23-F0549CB75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78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350A-2E69-4F0B-AF0D-60E80FEC2B7F}" type="datetimeFigureOut">
              <a:rPr lang="pt-BR" smtClean="0"/>
              <a:t>30/05/2016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4CBC-CE72-4E5B-8B23-F0549CB75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90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350A-2E69-4F0B-AF0D-60E80FEC2B7F}" type="datetimeFigureOut">
              <a:rPr lang="pt-BR" smtClean="0"/>
              <a:t>30/05/2016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4CBC-CE72-4E5B-8B23-F0549CB75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35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350A-2E69-4F0B-AF0D-60E80FEC2B7F}" type="datetimeFigureOut">
              <a:rPr lang="pt-BR" smtClean="0"/>
              <a:t>30/05/2016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4CBC-CE72-4E5B-8B23-F0549CB75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52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350A-2E69-4F0B-AF0D-60E80FEC2B7F}" type="datetimeFigureOut">
              <a:rPr lang="pt-BR" smtClean="0"/>
              <a:t>30/05/2016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4CBC-CE72-4E5B-8B23-F0549CB75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58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350A-2E69-4F0B-AF0D-60E80FEC2B7F}" type="datetimeFigureOut">
              <a:rPr lang="pt-BR" smtClean="0"/>
              <a:t>30/05/2016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4CBC-CE72-4E5B-8B23-F0549CB75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89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350A-2E69-4F0B-AF0D-60E80FEC2B7F}" type="datetimeFigureOut">
              <a:rPr lang="pt-BR" smtClean="0"/>
              <a:t>30/05/2016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4CBC-CE72-4E5B-8B23-F0549CB75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05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A350A-2E69-4F0B-AF0D-60E80FEC2B7F}" type="datetimeFigureOut">
              <a:rPr lang="pt-BR" smtClean="0"/>
              <a:t>30/05/2016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C4CBC-CE72-4E5B-8B23-F0549CB75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0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30138" y="2399884"/>
            <a:ext cx="3129974" cy="24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086384" y="1619953"/>
            <a:ext cx="443753" cy="1815353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/>
          <p:nvPr/>
        </p:nvCxnSpPr>
        <p:spPr>
          <a:xfrm>
            <a:off x="5246748" y="1810301"/>
            <a:ext cx="0" cy="5734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5269007" y="1810301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F</a:t>
            </a:r>
            <a:endParaRPr lang="pt-BR" sz="2800" dirty="0"/>
          </a:p>
        </p:txBody>
      </p:sp>
      <p:sp>
        <p:nvSpPr>
          <p:cNvPr id="11" name="Retângulo 10"/>
          <p:cNvSpPr/>
          <p:nvPr/>
        </p:nvSpPr>
        <p:spPr>
          <a:xfrm rot="5400000">
            <a:off x="6604050" y="-145488"/>
            <a:ext cx="443753" cy="1815353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335429" y="982583"/>
            <a:ext cx="980993" cy="244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2683513" y="2333521"/>
            <a:ext cx="521941" cy="502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3494219" y="3371807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(a)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607756" y="337819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(b)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4241800" y="1150824"/>
            <a:ext cx="1121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 SG ativo</a:t>
            </a:r>
            <a:endParaRPr lang="pt-BR" dirty="0"/>
          </a:p>
        </p:txBody>
      </p:sp>
      <p:sp>
        <p:nvSpPr>
          <p:cNvPr id="22" name="Forma livre 21"/>
          <p:cNvSpPr/>
          <p:nvPr/>
        </p:nvSpPr>
        <p:spPr>
          <a:xfrm>
            <a:off x="5321300" y="1150824"/>
            <a:ext cx="1206500" cy="169976"/>
          </a:xfrm>
          <a:custGeom>
            <a:avLst/>
            <a:gdLst>
              <a:gd name="connsiteX0" fmla="*/ 0 w 1206500"/>
              <a:gd name="connsiteY0" fmla="*/ 177800 h 177800"/>
              <a:gd name="connsiteX1" fmla="*/ 431800 w 1206500"/>
              <a:gd name="connsiteY1" fmla="*/ 0 h 177800"/>
              <a:gd name="connsiteX2" fmla="*/ 1206500 w 120650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6500" h="177800">
                <a:moveTo>
                  <a:pt x="0" y="177800"/>
                </a:moveTo>
                <a:cubicBezTo>
                  <a:pt x="115358" y="88900"/>
                  <a:pt x="230717" y="0"/>
                  <a:pt x="431800" y="0"/>
                </a:cubicBezTo>
                <a:cubicBezTo>
                  <a:pt x="632883" y="0"/>
                  <a:pt x="919691" y="88900"/>
                  <a:pt x="1206500" y="17780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 23"/>
          <p:cNvSpPr/>
          <p:nvPr/>
        </p:nvSpPr>
        <p:spPr>
          <a:xfrm>
            <a:off x="3009900" y="1333500"/>
            <a:ext cx="1206500" cy="939800"/>
          </a:xfrm>
          <a:custGeom>
            <a:avLst/>
            <a:gdLst>
              <a:gd name="connsiteX0" fmla="*/ 1206500 w 1206500"/>
              <a:gd name="connsiteY0" fmla="*/ 0 h 939800"/>
              <a:gd name="connsiteX1" fmla="*/ 228600 w 1206500"/>
              <a:gd name="connsiteY1" fmla="*/ 381000 h 939800"/>
              <a:gd name="connsiteX2" fmla="*/ 0 w 1206500"/>
              <a:gd name="connsiteY2" fmla="*/ 939800 h 9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6500" h="939800">
                <a:moveTo>
                  <a:pt x="1206500" y="0"/>
                </a:moveTo>
                <a:cubicBezTo>
                  <a:pt x="818091" y="112183"/>
                  <a:pt x="429683" y="224367"/>
                  <a:pt x="228600" y="381000"/>
                </a:cubicBezTo>
                <a:cubicBezTo>
                  <a:pt x="27517" y="537633"/>
                  <a:pt x="13758" y="738716"/>
                  <a:pt x="0" y="93980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6728092" y="1150825"/>
            <a:ext cx="174358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6601911" y="144096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R1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3102504" y="202112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282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14" y="571857"/>
            <a:ext cx="4462630" cy="26752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29" y="3733784"/>
            <a:ext cx="5537571" cy="207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02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01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30138" y="1964455"/>
            <a:ext cx="3129974" cy="24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086384" y="1184524"/>
            <a:ext cx="443753" cy="1815353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>
            <a:off x="5246748" y="1374872"/>
            <a:ext cx="0" cy="5734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5269007" y="1374872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F</a:t>
            </a:r>
            <a:endParaRPr lang="pt-BR" sz="2800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6604050" y="-580917"/>
            <a:ext cx="443753" cy="1815353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335429" y="547154"/>
            <a:ext cx="980993" cy="244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683513" y="1898092"/>
            <a:ext cx="521941" cy="502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3494219" y="293637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(a)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607756" y="294277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(b)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114800" y="715395"/>
            <a:ext cx="1300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 </a:t>
            </a:r>
            <a:r>
              <a:rPr lang="pt-BR" dirty="0" err="1" smtClean="0"/>
              <a:t>SGs</a:t>
            </a:r>
            <a:r>
              <a:rPr lang="pt-BR" dirty="0" smtClean="0"/>
              <a:t> ativos</a:t>
            </a:r>
            <a:endParaRPr lang="pt-BR" dirty="0"/>
          </a:p>
        </p:txBody>
      </p:sp>
      <p:sp>
        <p:nvSpPr>
          <p:cNvPr id="15" name="Forma livre 14"/>
          <p:cNvSpPr/>
          <p:nvPr/>
        </p:nvSpPr>
        <p:spPr>
          <a:xfrm>
            <a:off x="5344160" y="715395"/>
            <a:ext cx="1206500" cy="169976"/>
          </a:xfrm>
          <a:custGeom>
            <a:avLst/>
            <a:gdLst>
              <a:gd name="connsiteX0" fmla="*/ 0 w 1206500"/>
              <a:gd name="connsiteY0" fmla="*/ 177800 h 177800"/>
              <a:gd name="connsiteX1" fmla="*/ 431800 w 1206500"/>
              <a:gd name="connsiteY1" fmla="*/ 0 h 177800"/>
              <a:gd name="connsiteX2" fmla="*/ 1206500 w 120650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6500" h="177800">
                <a:moveTo>
                  <a:pt x="0" y="177800"/>
                </a:moveTo>
                <a:cubicBezTo>
                  <a:pt x="115358" y="88900"/>
                  <a:pt x="230717" y="0"/>
                  <a:pt x="431800" y="0"/>
                </a:cubicBezTo>
                <a:cubicBezTo>
                  <a:pt x="632883" y="0"/>
                  <a:pt x="919691" y="88900"/>
                  <a:pt x="1206500" y="17780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orma livre 15"/>
          <p:cNvSpPr/>
          <p:nvPr/>
        </p:nvSpPr>
        <p:spPr>
          <a:xfrm>
            <a:off x="2979420" y="898071"/>
            <a:ext cx="1206500" cy="939800"/>
          </a:xfrm>
          <a:custGeom>
            <a:avLst/>
            <a:gdLst>
              <a:gd name="connsiteX0" fmla="*/ 1206500 w 1206500"/>
              <a:gd name="connsiteY0" fmla="*/ 0 h 939800"/>
              <a:gd name="connsiteX1" fmla="*/ 228600 w 1206500"/>
              <a:gd name="connsiteY1" fmla="*/ 381000 h 939800"/>
              <a:gd name="connsiteX2" fmla="*/ 0 w 1206500"/>
              <a:gd name="connsiteY2" fmla="*/ 939800 h 9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6500" h="939800">
                <a:moveTo>
                  <a:pt x="1206500" y="0"/>
                </a:moveTo>
                <a:cubicBezTo>
                  <a:pt x="818091" y="112183"/>
                  <a:pt x="429683" y="224367"/>
                  <a:pt x="228600" y="381000"/>
                </a:cubicBezTo>
                <a:cubicBezTo>
                  <a:pt x="27517" y="537633"/>
                  <a:pt x="13758" y="738716"/>
                  <a:pt x="0" y="93980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6592696" y="715395"/>
            <a:ext cx="174358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6853046" y="715395"/>
            <a:ext cx="174358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2471265" y="5411196"/>
            <a:ext cx="3129974" cy="24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2027511" y="4631265"/>
            <a:ext cx="443753" cy="1815353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/>
          <p:cNvCxnSpPr/>
          <p:nvPr/>
        </p:nvCxnSpPr>
        <p:spPr>
          <a:xfrm>
            <a:off x="5187875" y="4821613"/>
            <a:ext cx="0" cy="5734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5210134" y="4821613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F</a:t>
            </a:r>
            <a:endParaRPr lang="pt-BR" sz="2800" dirty="0"/>
          </a:p>
        </p:txBody>
      </p:sp>
      <p:sp>
        <p:nvSpPr>
          <p:cNvPr id="23" name="Retângulo 22"/>
          <p:cNvSpPr/>
          <p:nvPr/>
        </p:nvSpPr>
        <p:spPr>
          <a:xfrm rot="5400000">
            <a:off x="6545177" y="2865824"/>
            <a:ext cx="443753" cy="1815353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6276556" y="3993895"/>
            <a:ext cx="980993" cy="244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2624640" y="5344833"/>
            <a:ext cx="521941" cy="502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3435346" y="6383119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(a)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548883" y="638951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(b)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055927" y="4162136"/>
            <a:ext cx="1300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 </a:t>
            </a:r>
            <a:r>
              <a:rPr lang="pt-BR" dirty="0" err="1" smtClean="0"/>
              <a:t>SGs</a:t>
            </a:r>
            <a:r>
              <a:rPr lang="pt-BR" dirty="0" smtClean="0"/>
              <a:t> ativos</a:t>
            </a:r>
            <a:endParaRPr lang="pt-BR" dirty="0"/>
          </a:p>
        </p:txBody>
      </p:sp>
      <p:sp>
        <p:nvSpPr>
          <p:cNvPr id="29" name="Forma livre 28"/>
          <p:cNvSpPr/>
          <p:nvPr/>
        </p:nvSpPr>
        <p:spPr>
          <a:xfrm>
            <a:off x="5285287" y="4162136"/>
            <a:ext cx="1206500" cy="169976"/>
          </a:xfrm>
          <a:custGeom>
            <a:avLst/>
            <a:gdLst>
              <a:gd name="connsiteX0" fmla="*/ 0 w 1206500"/>
              <a:gd name="connsiteY0" fmla="*/ 177800 h 177800"/>
              <a:gd name="connsiteX1" fmla="*/ 431800 w 1206500"/>
              <a:gd name="connsiteY1" fmla="*/ 0 h 177800"/>
              <a:gd name="connsiteX2" fmla="*/ 1206500 w 120650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6500" h="177800">
                <a:moveTo>
                  <a:pt x="0" y="177800"/>
                </a:moveTo>
                <a:cubicBezTo>
                  <a:pt x="115358" y="88900"/>
                  <a:pt x="230717" y="0"/>
                  <a:pt x="431800" y="0"/>
                </a:cubicBezTo>
                <a:cubicBezTo>
                  <a:pt x="632883" y="0"/>
                  <a:pt x="919691" y="88900"/>
                  <a:pt x="1206500" y="17780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Forma livre 29"/>
          <p:cNvSpPr/>
          <p:nvPr/>
        </p:nvSpPr>
        <p:spPr>
          <a:xfrm>
            <a:off x="2920547" y="4344812"/>
            <a:ext cx="1206500" cy="939800"/>
          </a:xfrm>
          <a:custGeom>
            <a:avLst/>
            <a:gdLst>
              <a:gd name="connsiteX0" fmla="*/ 1206500 w 1206500"/>
              <a:gd name="connsiteY0" fmla="*/ 0 h 939800"/>
              <a:gd name="connsiteX1" fmla="*/ 228600 w 1206500"/>
              <a:gd name="connsiteY1" fmla="*/ 381000 h 939800"/>
              <a:gd name="connsiteX2" fmla="*/ 0 w 1206500"/>
              <a:gd name="connsiteY2" fmla="*/ 939800 h 9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6500" h="939800">
                <a:moveTo>
                  <a:pt x="1206500" y="0"/>
                </a:moveTo>
                <a:cubicBezTo>
                  <a:pt x="818091" y="112183"/>
                  <a:pt x="429683" y="224367"/>
                  <a:pt x="228600" y="381000"/>
                </a:cubicBezTo>
                <a:cubicBezTo>
                  <a:pt x="27517" y="537633"/>
                  <a:pt x="13758" y="738716"/>
                  <a:pt x="0" y="93980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6662418" y="4162136"/>
            <a:ext cx="174358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2624640" y="5668684"/>
            <a:ext cx="521941" cy="502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orma livre 33"/>
          <p:cNvSpPr/>
          <p:nvPr/>
        </p:nvSpPr>
        <p:spPr>
          <a:xfrm>
            <a:off x="3057525" y="4476750"/>
            <a:ext cx="1123950" cy="1709659"/>
          </a:xfrm>
          <a:custGeom>
            <a:avLst/>
            <a:gdLst>
              <a:gd name="connsiteX0" fmla="*/ 1123950 w 1123950"/>
              <a:gd name="connsiteY0" fmla="*/ 0 h 1709659"/>
              <a:gd name="connsiteX1" fmla="*/ 604838 w 1123950"/>
              <a:gd name="connsiteY1" fmla="*/ 1624013 h 1709659"/>
              <a:gd name="connsiteX2" fmla="*/ 0 w 1123950"/>
              <a:gd name="connsiteY2" fmla="*/ 1338263 h 1709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3950" h="1709659">
                <a:moveTo>
                  <a:pt x="1123950" y="0"/>
                </a:moveTo>
                <a:cubicBezTo>
                  <a:pt x="958056" y="700484"/>
                  <a:pt x="792163" y="1400969"/>
                  <a:pt x="604838" y="1624013"/>
                </a:cubicBezTo>
                <a:cubicBezTo>
                  <a:pt x="417513" y="1847057"/>
                  <a:pt x="208756" y="1592660"/>
                  <a:pt x="0" y="1338263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6481261" y="100916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R1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3102504" y="158932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R1 e R4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6738388" y="100916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R4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3063259" y="498582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R1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3063259" y="561447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R2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6535418" y="44822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R1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6423047" y="4756762"/>
            <a:ext cx="688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R2</a:t>
            </a:r>
          </a:p>
          <a:p>
            <a:pPr algn="ctr"/>
            <a:r>
              <a:rPr lang="pt-BR" sz="1400" dirty="0" smtClean="0"/>
              <a:t>(verso)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64267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30138" y="2399884"/>
            <a:ext cx="3129974" cy="24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086384" y="1619953"/>
            <a:ext cx="443753" cy="1815353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>
            <a:off x="5246748" y="1810301"/>
            <a:ext cx="0" cy="5734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5269007" y="1810301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F</a:t>
            </a:r>
            <a:endParaRPr lang="pt-BR" sz="2800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6604050" y="-145488"/>
            <a:ext cx="443753" cy="1815353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335429" y="982583"/>
            <a:ext cx="980993" cy="244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683513" y="2333521"/>
            <a:ext cx="521941" cy="502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3494219" y="3371807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(a)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607756" y="337819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(b)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127500" y="1150824"/>
            <a:ext cx="1300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 </a:t>
            </a:r>
            <a:r>
              <a:rPr lang="pt-BR" dirty="0" err="1" smtClean="0"/>
              <a:t>SGs</a:t>
            </a:r>
            <a:r>
              <a:rPr lang="pt-BR" dirty="0" smtClean="0"/>
              <a:t> ativos</a:t>
            </a:r>
            <a:endParaRPr lang="pt-BR" dirty="0"/>
          </a:p>
        </p:txBody>
      </p:sp>
      <p:sp>
        <p:nvSpPr>
          <p:cNvPr id="14" name="Forma livre 13"/>
          <p:cNvSpPr/>
          <p:nvPr/>
        </p:nvSpPr>
        <p:spPr>
          <a:xfrm>
            <a:off x="5351780" y="1150824"/>
            <a:ext cx="1206500" cy="169976"/>
          </a:xfrm>
          <a:custGeom>
            <a:avLst/>
            <a:gdLst>
              <a:gd name="connsiteX0" fmla="*/ 0 w 1206500"/>
              <a:gd name="connsiteY0" fmla="*/ 177800 h 177800"/>
              <a:gd name="connsiteX1" fmla="*/ 431800 w 1206500"/>
              <a:gd name="connsiteY1" fmla="*/ 0 h 177800"/>
              <a:gd name="connsiteX2" fmla="*/ 1206500 w 120650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6500" h="177800">
                <a:moveTo>
                  <a:pt x="0" y="177800"/>
                </a:moveTo>
                <a:cubicBezTo>
                  <a:pt x="115358" y="88900"/>
                  <a:pt x="230717" y="0"/>
                  <a:pt x="431800" y="0"/>
                </a:cubicBezTo>
                <a:cubicBezTo>
                  <a:pt x="632883" y="0"/>
                  <a:pt x="919691" y="88900"/>
                  <a:pt x="1206500" y="17780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orma livre 14"/>
          <p:cNvSpPr/>
          <p:nvPr/>
        </p:nvSpPr>
        <p:spPr>
          <a:xfrm>
            <a:off x="2971800" y="1333500"/>
            <a:ext cx="1206500" cy="939800"/>
          </a:xfrm>
          <a:custGeom>
            <a:avLst/>
            <a:gdLst>
              <a:gd name="connsiteX0" fmla="*/ 1206500 w 1206500"/>
              <a:gd name="connsiteY0" fmla="*/ 0 h 939800"/>
              <a:gd name="connsiteX1" fmla="*/ 228600 w 1206500"/>
              <a:gd name="connsiteY1" fmla="*/ 381000 h 939800"/>
              <a:gd name="connsiteX2" fmla="*/ 0 w 1206500"/>
              <a:gd name="connsiteY2" fmla="*/ 939800 h 9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6500" h="939800">
                <a:moveTo>
                  <a:pt x="1206500" y="0"/>
                </a:moveTo>
                <a:cubicBezTo>
                  <a:pt x="818091" y="112183"/>
                  <a:pt x="429683" y="224367"/>
                  <a:pt x="228600" y="381000"/>
                </a:cubicBezTo>
                <a:cubicBezTo>
                  <a:pt x="27517" y="537633"/>
                  <a:pt x="13758" y="738716"/>
                  <a:pt x="0" y="93980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3102504" y="202112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R1 e R4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2683513" y="2643551"/>
            <a:ext cx="521941" cy="502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3102504" y="264613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R2 e R3</a:t>
            </a:r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6592696" y="1119255"/>
            <a:ext cx="174358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6853046" y="1119255"/>
            <a:ext cx="174358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6481261" y="141302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R1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738388" y="141302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R4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458401" y="1649249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R2 e R3</a:t>
            </a:r>
          </a:p>
          <a:p>
            <a:pPr algn="ctr"/>
            <a:r>
              <a:rPr lang="pt-BR" sz="1400" dirty="0" smtClean="0"/>
              <a:t>(verso)</a:t>
            </a:r>
            <a:endParaRPr lang="pt-BR" sz="1400" dirty="0"/>
          </a:p>
        </p:txBody>
      </p:sp>
      <p:sp>
        <p:nvSpPr>
          <p:cNvPr id="29" name="Forma livre 28"/>
          <p:cNvSpPr/>
          <p:nvPr/>
        </p:nvSpPr>
        <p:spPr>
          <a:xfrm>
            <a:off x="2933700" y="1485900"/>
            <a:ext cx="1485900" cy="1658954"/>
          </a:xfrm>
          <a:custGeom>
            <a:avLst/>
            <a:gdLst>
              <a:gd name="connsiteX0" fmla="*/ 1485900 w 1485900"/>
              <a:gd name="connsiteY0" fmla="*/ 0 h 1658954"/>
              <a:gd name="connsiteX1" fmla="*/ 1112520 w 1485900"/>
              <a:gd name="connsiteY1" fmla="*/ 1508760 h 1658954"/>
              <a:gd name="connsiteX2" fmla="*/ 220980 w 1485900"/>
              <a:gd name="connsiteY2" fmla="*/ 1577340 h 1658954"/>
              <a:gd name="connsiteX3" fmla="*/ 0 w 1485900"/>
              <a:gd name="connsiteY3" fmla="*/ 1264920 h 165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1658954">
                <a:moveTo>
                  <a:pt x="1485900" y="0"/>
                </a:moveTo>
                <a:cubicBezTo>
                  <a:pt x="1404620" y="622935"/>
                  <a:pt x="1323340" y="1245870"/>
                  <a:pt x="1112520" y="1508760"/>
                </a:cubicBezTo>
                <a:cubicBezTo>
                  <a:pt x="901700" y="1771650"/>
                  <a:pt x="406400" y="1617980"/>
                  <a:pt x="220980" y="1577340"/>
                </a:cubicBezTo>
                <a:cubicBezTo>
                  <a:pt x="35560" y="1536700"/>
                  <a:pt x="17780" y="1400810"/>
                  <a:pt x="0" y="126492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12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2530138" y="1964455"/>
            <a:ext cx="3129974" cy="24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2086384" y="1184524"/>
            <a:ext cx="443753" cy="1815353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5246748" y="1374872"/>
            <a:ext cx="0" cy="5734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269007" y="1374872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F</a:t>
            </a:r>
            <a:endParaRPr lang="pt-BR" sz="2800" dirty="0"/>
          </a:p>
        </p:txBody>
      </p:sp>
      <p:sp>
        <p:nvSpPr>
          <p:cNvPr id="16" name="Retângulo 15"/>
          <p:cNvSpPr/>
          <p:nvPr/>
        </p:nvSpPr>
        <p:spPr>
          <a:xfrm rot="5400000">
            <a:off x="6604050" y="-580917"/>
            <a:ext cx="443753" cy="1815353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6335429" y="547154"/>
            <a:ext cx="980993" cy="244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2683513" y="1898092"/>
            <a:ext cx="521941" cy="502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494219" y="293637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(a)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607756" y="294277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(b)</a:t>
            </a:r>
            <a:endParaRPr lang="pt-BR" dirty="0"/>
          </a:p>
        </p:txBody>
      </p:sp>
      <p:sp>
        <p:nvSpPr>
          <p:cNvPr id="24" name="Retângulo 23"/>
          <p:cNvSpPr/>
          <p:nvPr/>
        </p:nvSpPr>
        <p:spPr>
          <a:xfrm>
            <a:off x="6592696" y="715395"/>
            <a:ext cx="174358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6853046" y="715395"/>
            <a:ext cx="174358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2795024" y="900061"/>
            <a:ext cx="232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Extensômetros</a:t>
            </a:r>
            <a:r>
              <a:rPr lang="pt-BR" dirty="0" smtClean="0"/>
              <a:t> #1 e #2</a:t>
            </a:r>
            <a:endParaRPr lang="pt-BR" baseline="-25000" dirty="0"/>
          </a:p>
        </p:txBody>
      </p:sp>
      <p:sp>
        <p:nvSpPr>
          <p:cNvPr id="29" name="Elipse 28"/>
          <p:cNvSpPr/>
          <p:nvPr/>
        </p:nvSpPr>
        <p:spPr>
          <a:xfrm>
            <a:off x="6708579" y="2619860"/>
            <a:ext cx="203550" cy="2035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/>
          <p:cNvCxnSpPr>
            <a:stCxn id="29" idx="1"/>
            <a:endCxn id="29" idx="5"/>
          </p:cNvCxnSpPr>
          <p:nvPr/>
        </p:nvCxnSpPr>
        <p:spPr>
          <a:xfrm>
            <a:off x="6738388" y="2649669"/>
            <a:ext cx="143932" cy="1439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29" idx="3"/>
            <a:endCxn id="29" idx="7"/>
          </p:cNvCxnSpPr>
          <p:nvPr/>
        </p:nvCxnSpPr>
        <p:spPr>
          <a:xfrm flipV="1">
            <a:off x="6738388" y="2649669"/>
            <a:ext cx="143932" cy="1439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6875760" y="2448941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F</a:t>
            </a:r>
            <a:endParaRPr lang="pt-BR" sz="2000" dirty="0"/>
          </a:p>
        </p:txBody>
      </p:sp>
      <p:cxnSp>
        <p:nvCxnSpPr>
          <p:cNvPr id="39" name="Conector de seta reta 38"/>
          <p:cNvCxnSpPr/>
          <p:nvPr/>
        </p:nvCxnSpPr>
        <p:spPr>
          <a:xfrm flipH="1">
            <a:off x="2971800" y="1237542"/>
            <a:ext cx="381000" cy="60649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ector de seta reta 43"/>
          <p:cNvCxnSpPr>
            <a:stCxn id="27" idx="3"/>
          </p:cNvCxnSpPr>
          <p:nvPr/>
        </p:nvCxnSpPr>
        <p:spPr>
          <a:xfrm flipV="1">
            <a:off x="5117776" y="900061"/>
            <a:ext cx="1366844" cy="184666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CaixaDeTexto 44"/>
          <p:cNvSpPr txBox="1"/>
          <p:nvPr/>
        </p:nvSpPr>
        <p:spPr>
          <a:xfrm>
            <a:off x="6496501" y="1047269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#</a:t>
            </a:r>
            <a:r>
              <a:rPr lang="pt-BR" sz="1400" dirty="0" smtClean="0"/>
              <a:t>1</a:t>
            </a:r>
            <a:endParaRPr lang="pt-BR" sz="14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6753628" y="1047269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#2</a:t>
            </a:r>
            <a:endParaRPr lang="pt-BR" sz="14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3365847" y="2489482"/>
            <a:ext cx="2284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Região de maior deformação</a:t>
            </a:r>
            <a:endParaRPr lang="pt-BR" sz="1400" baseline="-25000" dirty="0"/>
          </a:p>
        </p:txBody>
      </p:sp>
      <p:cxnSp>
        <p:nvCxnSpPr>
          <p:cNvPr id="49" name="Conector de seta reta 48"/>
          <p:cNvCxnSpPr/>
          <p:nvPr/>
        </p:nvCxnSpPr>
        <p:spPr>
          <a:xfrm flipH="1" flipV="1">
            <a:off x="3070468" y="2139409"/>
            <a:ext cx="557866" cy="387891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ector de seta reta 49"/>
          <p:cNvCxnSpPr/>
          <p:nvPr/>
        </p:nvCxnSpPr>
        <p:spPr>
          <a:xfrm flipH="1" flipV="1">
            <a:off x="2839474" y="2149121"/>
            <a:ext cx="557866" cy="387891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1343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857250" y="249555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857250" y="32385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rot="-1800000">
            <a:off x="1830652" y="22891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rot="1800000">
            <a:off x="1830652" y="34448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2600854" y="20828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2600854" y="36449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rot="-1800000">
            <a:off x="3574256" y="1870076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4344458" y="1663701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rot="1800000">
            <a:off x="3574256" y="38512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4344458" y="40513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1025415" y="2682359"/>
            <a:ext cx="69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Força</a:t>
            </a:r>
            <a:endParaRPr lang="pt-BR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695858" y="2524295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b="1" dirty="0" smtClean="0"/>
              <a:t>Δ</a:t>
            </a:r>
            <a:r>
              <a:rPr lang="pt-BR" b="1" dirty="0" smtClean="0"/>
              <a:t>R dos</a:t>
            </a:r>
          </a:p>
          <a:p>
            <a:pPr algn="ctr"/>
            <a:r>
              <a:rPr lang="pt-BR" b="1" dirty="0" err="1" smtClean="0"/>
              <a:t>SGs</a:t>
            </a:r>
            <a:endParaRPr lang="pt-BR" b="1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353276" y="2384595"/>
            <a:ext cx="1054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Tensão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Saída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a Ponte</a:t>
            </a:r>
            <a:endParaRPr lang="pt-BR" b="1" dirty="0"/>
          </a:p>
        </p:txBody>
      </p:sp>
      <p:cxnSp>
        <p:nvCxnSpPr>
          <p:cNvPr id="27" name="Conector reto 26"/>
          <p:cNvCxnSpPr/>
          <p:nvPr/>
        </p:nvCxnSpPr>
        <p:spPr>
          <a:xfrm rot="-1800000">
            <a:off x="5317860" y="146024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6088062" y="125387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rot="1800000">
            <a:off x="5317859" y="4257677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6088061" y="4457702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5940622" y="2219495"/>
            <a:ext cx="1283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Tensão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Saída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o </a:t>
            </a:r>
            <a:r>
              <a:rPr lang="pt-BR" b="1" dirty="0" err="1" smtClean="0"/>
              <a:t>Amplif</a:t>
            </a:r>
            <a:r>
              <a:rPr lang="pt-BR" b="1" dirty="0" smtClean="0"/>
              <a:t>.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</a:t>
            </a:r>
            <a:r>
              <a:rPr lang="pt-BR" b="1" dirty="0" err="1" smtClean="0"/>
              <a:t>Instrum</a:t>
            </a:r>
            <a:r>
              <a:rPr lang="pt-BR" b="1" dirty="0" smtClean="0"/>
              <a:t>.</a:t>
            </a:r>
            <a:endParaRPr lang="pt-BR" b="1" dirty="0"/>
          </a:p>
        </p:txBody>
      </p:sp>
      <p:cxnSp>
        <p:nvCxnSpPr>
          <p:cNvPr id="38" name="Conector reto 37"/>
          <p:cNvCxnSpPr/>
          <p:nvPr/>
        </p:nvCxnSpPr>
        <p:spPr>
          <a:xfrm rot="-1800000">
            <a:off x="7061463" y="1044064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7831665" y="837689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rot="1800000">
            <a:off x="7061463" y="4664076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7831665" y="4864101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8060685" y="2682359"/>
            <a:ext cx="59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ADC</a:t>
            </a:r>
            <a:endParaRPr lang="pt-BR" b="1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1090513" y="319087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1090513" y="2124074"/>
            <a:ext cx="55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2828812" y="1680689"/>
            <a:ext cx="57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2840931" y="359838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4317114" y="1271886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Vponte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4329232" y="4027786"/>
            <a:ext cx="110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Vponte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6239280" y="884539"/>
            <a:ext cx="77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</a:t>
            </a:r>
            <a:r>
              <a:rPr lang="pt-BR" baseline="-25000" dirty="0" err="1" smtClean="0"/>
              <a:t>AI_máx</a:t>
            </a:r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6249796" y="4453239"/>
            <a:ext cx="752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</a:t>
            </a:r>
            <a:r>
              <a:rPr lang="pt-BR" baseline="-25000" dirty="0" err="1" smtClean="0"/>
              <a:t>AI_mín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8050806" y="442447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D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8062925" y="4836647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D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225755" y="5997408"/>
            <a:ext cx="707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Cadeia de medidas proposta – Células de carga comercial e não comercial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6602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857250" y="249555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857250" y="32385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 rot="-1800000">
            <a:off x="1830652" y="22891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800000">
            <a:off x="1830652" y="34448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2600854" y="20828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600854" y="36449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-1800000">
            <a:off x="3574256" y="1870076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4344458" y="1663701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rot="1800000">
            <a:off x="3574256" y="38512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344458" y="40513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950009" y="2682359"/>
            <a:ext cx="84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Torque</a:t>
            </a:r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695858" y="2524295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b="1" dirty="0" smtClean="0"/>
              <a:t>Δ</a:t>
            </a:r>
            <a:r>
              <a:rPr lang="pt-BR" b="1" dirty="0" smtClean="0"/>
              <a:t>R dos</a:t>
            </a:r>
          </a:p>
          <a:p>
            <a:pPr algn="ctr"/>
            <a:r>
              <a:rPr lang="pt-BR" b="1" dirty="0" err="1" smtClean="0"/>
              <a:t>SGs</a:t>
            </a:r>
            <a:endParaRPr lang="pt-BR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353276" y="2384595"/>
            <a:ext cx="1054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Tensão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Saída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a Ponte</a:t>
            </a:r>
            <a:endParaRPr lang="pt-BR" b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090513" y="319087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090513" y="2124074"/>
            <a:ext cx="55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828812" y="1680689"/>
            <a:ext cx="57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840931" y="359838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317114" y="1271886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Vponte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4329232" y="4027786"/>
            <a:ext cx="110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Vponte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225755" y="5997408"/>
            <a:ext cx="422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Cadeia de medidas proposta – </a:t>
            </a:r>
            <a:r>
              <a:rPr lang="pt-BR" dirty="0" err="1" smtClean="0"/>
              <a:t>Torquímetro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593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857250" y="249555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857250" y="32385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rot="-1800000">
            <a:off x="1830652" y="22891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rot="1800000">
            <a:off x="1830652" y="34448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2600854" y="20828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2600854" y="36449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rot="-1800000">
            <a:off x="3574256" y="1870076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4344458" y="1663701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rot="1800000">
            <a:off x="3574256" y="38512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4344458" y="40513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1025415" y="2682359"/>
            <a:ext cx="69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Força</a:t>
            </a:r>
            <a:endParaRPr lang="pt-BR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695858" y="2524295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b="1" dirty="0" smtClean="0"/>
              <a:t>Δ</a:t>
            </a:r>
            <a:r>
              <a:rPr lang="pt-BR" b="1" dirty="0" smtClean="0"/>
              <a:t>R dos</a:t>
            </a:r>
          </a:p>
          <a:p>
            <a:pPr algn="ctr"/>
            <a:r>
              <a:rPr lang="pt-BR" b="1" dirty="0" err="1" smtClean="0"/>
              <a:t>SGs</a:t>
            </a:r>
            <a:endParaRPr lang="pt-BR" b="1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353276" y="2384595"/>
            <a:ext cx="1054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Tensão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Saída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a Ponte</a:t>
            </a:r>
            <a:endParaRPr lang="pt-BR" b="1" dirty="0"/>
          </a:p>
        </p:txBody>
      </p:sp>
      <p:cxnSp>
        <p:nvCxnSpPr>
          <p:cNvPr id="27" name="Conector reto 26"/>
          <p:cNvCxnSpPr/>
          <p:nvPr/>
        </p:nvCxnSpPr>
        <p:spPr>
          <a:xfrm rot="-1800000">
            <a:off x="5317860" y="146024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6088062" y="125387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rot="1800000">
            <a:off x="5317859" y="4257677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6088061" y="4457702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5940622" y="2105195"/>
            <a:ext cx="12833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Tensão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Saída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o </a:t>
            </a:r>
            <a:r>
              <a:rPr lang="pt-BR" b="1" dirty="0" err="1" smtClean="0"/>
              <a:t>Amplif</a:t>
            </a:r>
            <a:r>
              <a:rPr lang="pt-BR" b="1" dirty="0" smtClean="0"/>
              <a:t>.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</a:t>
            </a:r>
            <a:r>
              <a:rPr lang="pt-BR" b="1" dirty="0" err="1" smtClean="0"/>
              <a:t>Instrum</a:t>
            </a:r>
            <a:r>
              <a:rPr lang="pt-BR" b="1" dirty="0" smtClean="0"/>
              <a:t>.</a:t>
            </a:r>
          </a:p>
          <a:p>
            <a:pPr algn="ctr"/>
            <a:r>
              <a:rPr lang="pt-BR" b="1" dirty="0" smtClean="0"/>
              <a:t>G=29.24</a:t>
            </a:r>
            <a:endParaRPr lang="pt-BR" b="1" dirty="0"/>
          </a:p>
        </p:txBody>
      </p:sp>
      <p:cxnSp>
        <p:nvCxnSpPr>
          <p:cNvPr id="38" name="Conector reto 37"/>
          <p:cNvCxnSpPr/>
          <p:nvPr/>
        </p:nvCxnSpPr>
        <p:spPr>
          <a:xfrm rot="-1800000">
            <a:off x="7061463" y="1044064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7831665" y="837689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rot="1800000">
            <a:off x="7061463" y="4664076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7831665" y="4864101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7876342" y="2377559"/>
            <a:ext cx="960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ADC</a:t>
            </a:r>
          </a:p>
          <a:p>
            <a:pPr algn="ctr"/>
            <a:r>
              <a:rPr lang="pt-BR" b="1" dirty="0" smtClean="0"/>
              <a:t>14 bits</a:t>
            </a:r>
          </a:p>
          <a:p>
            <a:pPr algn="ctr"/>
            <a:r>
              <a:rPr lang="pt-BR" b="1" dirty="0" smtClean="0"/>
              <a:t>-5 a +5V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090513" y="319087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1090513" y="2124074"/>
            <a:ext cx="55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2828812" y="1680689"/>
            <a:ext cx="57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2840931" y="359838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4317114" y="1271886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Vponte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4329232" y="4027786"/>
            <a:ext cx="110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Vponte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6239280" y="884539"/>
            <a:ext cx="77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</a:t>
            </a:r>
            <a:r>
              <a:rPr lang="pt-BR" baseline="-25000" dirty="0" err="1" smtClean="0"/>
              <a:t>AI_máx</a:t>
            </a:r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6249796" y="4453239"/>
            <a:ext cx="752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</a:t>
            </a:r>
            <a:r>
              <a:rPr lang="pt-BR" baseline="-25000" dirty="0" err="1" smtClean="0"/>
              <a:t>AI_mín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8050806" y="442447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D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8062925" y="4836647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D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1225755" y="5997408"/>
            <a:ext cx="5942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Cadeia de medidas experimental – Célula de carga comercial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100933" y="2990682"/>
            <a:ext cx="431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 </a:t>
            </a:r>
            <a:r>
              <a:rPr lang="pt-BR" sz="1400" i="1" dirty="0" smtClean="0"/>
              <a:t>N</a:t>
            </a:r>
            <a:endParaRPr lang="pt-BR" sz="14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055248" y="246490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50 </a:t>
            </a:r>
            <a:r>
              <a:rPr lang="pt-BR" sz="1400" i="1" dirty="0" smtClean="0"/>
              <a:t>N</a:t>
            </a:r>
            <a:endParaRPr lang="pt-BR" sz="14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2747155" y="2023589"/>
            <a:ext cx="736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??? m</a:t>
            </a:r>
            <a:r>
              <a:rPr lang="el-GR" sz="1400" dirty="0" smtClean="0"/>
              <a:t>Ω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2826504" y="3379949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 m</a:t>
            </a:r>
            <a:r>
              <a:rPr lang="el-GR" sz="1400" dirty="0" smtClean="0"/>
              <a:t>Ω</a:t>
            </a:r>
            <a:endParaRPr lang="pt-BR" sz="14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4554132" y="1607166"/>
            <a:ext cx="652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55 </a:t>
            </a:r>
            <a:r>
              <a:rPr lang="pt-BR" sz="1400" dirty="0" err="1" smtClean="0"/>
              <a:t>mV</a:t>
            </a:r>
            <a:endParaRPr lang="pt-BR" sz="1400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4554132" y="3778866"/>
            <a:ext cx="652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65 </a:t>
            </a:r>
            <a:r>
              <a:rPr lang="pt-BR" sz="1400" dirty="0" err="1" smtClean="0"/>
              <a:t>mV</a:t>
            </a:r>
            <a:endParaRPr lang="pt-BR" sz="1400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6302888" y="1219819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1.61 V</a:t>
            </a:r>
            <a:endParaRPr lang="pt-BR" sz="14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302887" y="4183999"/>
            <a:ext cx="646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1.89 V</a:t>
            </a:r>
            <a:endParaRPr lang="pt-BR" sz="1400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7968349" y="4569947"/>
            <a:ext cx="755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0h2C1E</a:t>
            </a:r>
            <a:endParaRPr lang="pt-BR" sz="1400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7971556" y="848847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0h2A53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907772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857250" y="249555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857250" y="32385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rot="-1800000">
            <a:off x="1830652" y="22891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rot="1800000">
            <a:off x="1830652" y="34448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2600854" y="20828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2600854" y="36449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rot="-1800000">
            <a:off x="3574256" y="1870076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4344458" y="1663701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rot="1800000">
            <a:off x="3574256" y="38512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4344458" y="40513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1025415" y="2682359"/>
            <a:ext cx="69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Força</a:t>
            </a:r>
            <a:endParaRPr lang="pt-BR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695858" y="2524295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b="1" dirty="0" smtClean="0"/>
              <a:t>Δ</a:t>
            </a:r>
            <a:r>
              <a:rPr lang="pt-BR" b="1" dirty="0" smtClean="0"/>
              <a:t>R dos</a:t>
            </a:r>
          </a:p>
          <a:p>
            <a:pPr algn="ctr"/>
            <a:r>
              <a:rPr lang="pt-BR" b="1" dirty="0" err="1" smtClean="0"/>
              <a:t>SGs</a:t>
            </a:r>
            <a:endParaRPr lang="pt-BR" b="1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353276" y="2384595"/>
            <a:ext cx="1054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Tensão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Saída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a Ponte</a:t>
            </a:r>
            <a:endParaRPr lang="pt-BR" b="1" dirty="0"/>
          </a:p>
        </p:txBody>
      </p:sp>
      <p:cxnSp>
        <p:nvCxnSpPr>
          <p:cNvPr id="27" name="Conector reto 26"/>
          <p:cNvCxnSpPr/>
          <p:nvPr/>
        </p:nvCxnSpPr>
        <p:spPr>
          <a:xfrm rot="-1800000">
            <a:off x="5317860" y="146024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6088062" y="125387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rot="1800000">
            <a:off x="5317859" y="4257677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6088061" y="4457702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5940622" y="2105195"/>
            <a:ext cx="12833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Tensão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Saída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o </a:t>
            </a:r>
            <a:r>
              <a:rPr lang="pt-BR" b="1" dirty="0" err="1" smtClean="0"/>
              <a:t>Amplif</a:t>
            </a:r>
            <a:r>
              <a:rPr lang="pt-BR" b="1" dirty="0" smtClean="0"/>
              <a:t>.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</a:t>
            </a:r>
            <a:r>
              <a:rPr lang="pt-BR" b="1" dirty="0" err="1" smtClean="0"/>
              <a:t>Instrum</a:t>
            </a:r>
            <a:r>
              <a:rPr lang="pt-BR" b="1" dirty="0" smtClean="0"/>
              <a:t>.</a:t>
            </a:r>
          </a:p>
          <a:p>
            <a:pPr algn="ctr"/>
            <a:r>
              <a:rPr lang="pt-BR" b="1" dirty="0" smtClean="0"/>
              <a:t>G=29.24</a:t>
            </a:r>
            <a:endParaRPr lang="pt-BR" b="1" dirty="0"/>
          </a:p>
        </p:txBody>
      </p:sp>
      <p:cxnSp>
        <p:nvCxnSpPr>
          <p:cNvPr id="38" name="Conector reto 37"/>
          <p:cNvCxnSpPr/>
          <p:nvPr/>
        </p:nvCxnSpPr>
        <p:spPr>
          <a:xfrm rot="-1800000">
            <a:off x="7061463" y="1044064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7831665" y="837689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rot="1800000">
            <a:off x="7061463" y="4664076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7831665" y="4864101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1090513" y="319087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1090513" y="2124074"/>
            <a:ext cx="55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2828812" y="1680689"/>
            <a:ext cx="57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2840931" y="359838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4317114" y="1271886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Vponte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4329232" y="4027786"/>
            <a:ext cx="110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Vponte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6239280" y="884539"/>
            <a:ext cx="77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</a:t>
            </a:r>
            <a:r>
              <a:rPr lang="pt-BR" baseline="-25000" dirty="0" err="1" smtClean="0"/>
              <a:t>AI_máx</a:t>
            </a:r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6249796" y="4453239"/>
            <a:ext cx="752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</a:t>
            </a:r>
            <a:r>
              <a:rPr lang="pt-BR" baseline="-25000" dirty="0" err="1" smtClean="0"/>
              <a:t>AI_mín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8050806" y="442447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D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8062925" y="4836647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D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1225755" y="5997408"/>
            <a:ext cx="620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Cadeia de medidas experimental – Célula de carga não comercial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100933" y="2990682"/>
            <a:ext cx="431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 </a:t>
            </a:r>
            <a:r>
              <a:rPr lang="pt-BR" sz="1400" i="1" dirty="0" smtClean="0"/>
              <a:t>N</a:t>
            </a:r>
            <a:endParaRPr lang="pt-BR" sz="14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100934" y="2464902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4 </a:t>
            </a:r>
            <a:r>
              <a:rPr lang="pt-BR" sz="1400" i="1" dirty="0" smtClean="0"/>
              <a:t>N</a:t>
            </a:r>
            <a:endParaRPr lang="pt-BR" sz="14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2747155" y="2023589"/>
            <a:ext cx="736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??? m</a:t>
            </a:r>
            <a:r>
              <a:rPr lang="el-GR" sz="1400" dirty="0" smtClean="0"/>
              <a:t>Ω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2826504" y="3379949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 m</a:t>
            </a:r>
            <a:r>
              <a:rPr lang="el-GR" sz="1400" dirty="0" smtClean="0"/>
              <a:t>Ω</a:t>
            </a:r>
            <a:endParaRPr lang="pt-BR" sz="14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4486005" y="1607166"/>
            <a:ext cx="788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41.9 </a:t>
            </a:r>
            <a:r>
              <a:rPr lang="pt-BR" sz="1400" dirty="0" err="1" smtClean="0"/>
              <a:t>mV</a:t>
            </a:r>
            <a:endParaRPr lang="pt-BR" sz="1400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4486005" y="3778866"/>
            <a:ext cx="788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43.5 </a:t>
            </a:r>
            <a:r>
              <a:rPr lang="pt-BR" sz="1400" dirty="0" err="1" smtClean="0"/>
              <a:t>mV</a:t>
            </a:r>
            <a:endParaRPr lang="pt-BR" sz="1400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6302887" y="1219819"/>
            <a:ext cx="646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1.22 V</a:t>
            </a:r>
            <a:endParaRPr lang="pt-BR" sz="14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302887" y="4183999"/>
            <a:ext cx="646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1.27 V</a:t>
            </a:r>
            <a:endParaRPr lang="pt-BR" sz="1400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7977967" y="4569947"/>
            <a:ext cx="736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0h2827</a:t>
            </a:r>
            <a:endParaRPr lang="pt-BR" sz="1400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7963253" y="848847"/>
            <a:ext cx="765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0h27DA</a:t>
            </a:r>
            <a:endParaRPr lang="pt-BR" sz="1400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7876342" y="2377559"/>
            <a:ext cx="960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ADC</a:t>
            </a:r>
          </a:p>
          <a:p>
            <a:pPr algn="ctr"/>
            <a:r>
              <a:rPr lang="pt-BR" b="1" dirty="0" smtClean="0"/>
              <a:t>14 bits</a:t>
            </a:r>
          </a:p>
          <a:p>
            <a:pPr algn="ctr"/>
            <a:r>
              <a:rPr lang="pt-BR" b="1" dirty="0" smtClean="0"/>
              <a:t>-5 a +5V</a:t>
            </a:r>
          </a:p>
        </p:txBody>
      </p:sp>
    </p:spTree>
    <p:extLst>
      <p:ext uri="{BB962C8B-B14F-4D97-AF65-F5344CB8AC3E}">
        <p14:creationId xmlns:p14="http://schemas.microsoft.com/office/powerpoint/2010/main" val="2338431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857250" y="249555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857250" y="32385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 rot="-1800000">
            <a:off x="1830652" y="22891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800000">
            <a:off x="1830652" y="34448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2600854" y="20828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600854" y="36449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-1800000">
            <a:off x="3574256" y="1870076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4344458" y="1663701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rot="1800000">
            <a:off x="3574256" y="38512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344458" y="40513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950009" y="2682359"/>
            <a:ext cx="84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Torque</a:t>
            </a:r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695858" y="2524295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b="1" dirty="0" smtClean="0"/>
              <a:t>Δ</a:t>
            </a:r>
            <a:r>
              <a:rPr lang="pt-BR" b="1" dirty="0" smtClean="0"/>
              <a:t>R dos</a:t>
            </a:r>
          </a:p>
          <a:p>
            <a:pPr algn="ctr"/>
            <a:r>
              <a:rPr lang="pt-BR" b="1" dirty="0" err="1" smtClean="0"/>
              <a:t>SGs</a:t>
            </a:r>
            <a:endParaRPr lang="pt-BR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353276" y="2384595"/>
            <a:ext cx="1054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Tensão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Saída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a Ponte</a:t>
            </a:r>
            <a:endParaRPr lang="pt-BR" b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090513" y="319087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090513" y="2124074"/>
            <a:ext cx="55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828812" y="1680689"/>
            <a:ext cx="57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840931" y="359838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317114" y="1271886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Vponte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4329232" y="4027786"/>
            <a:ext cx="110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Vponte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225755" y="5997408"/>
            <a:ext cx="463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Cadeia de medidas experimental – </a:t>
            </a:r>
            <a:r>
              <a:rPr lang="pt-BR" dirty="0" err="1" smtClean="0"/>
              <a:t>Torquímetro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024226" y="2968624"/>
            <a:ext cx="656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 </a:t>
            </a:r>
            <a:r>
              <a:rPr lang="pt-BR" sz="1400" i="1" dirty="0" err="1" smtClean="0"/>
              <a:t>lbf.ft</a:t>
            </a:r>
            <a:endParaRPr lang="pt-BR" sz="14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978541" y="2441574"/>
            <a:ext cx="747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60 </a:t>
            </a:r>
            <a:r>
              <a:rPr lang="pt-BR" sz="1400" i="1" dirty="0" err="1" smtClean="0"/>
              <a:t>lbf.ft</a:t>
            </a:r>
            <a:endParaRPr lang="pt-BR" sz="1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826504" y="3401539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 m</a:t>
            </a:r>
            <a:r>
              <a:rPr lang="el-GR" sz="1400" dirty="0" smtClean="0"/>
              <a:t>Ω</a:t>
            </a:r>
            <a:endParaRPr lang="pt-BR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2747155" y="2036289"/>
            <a:ext cx="736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??? m</a:t>
            </a:r>
            <a:r>
              <a:rPr lang="el-GR" sz="1400" dirty="0" smtClean="0"/>
              <a:t>Ω</a:t>
            </a:r>
            <a:endParaRPr lang="pt-BR" sz="1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458755" y="3786486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-96.4 </a:t>
            </a:r>
            <a:r>
              <a:rPr lang="pt-BR" sz="1400" dirty="0" err="1" smtClean="0"/>
              <a:t>mV</a:t>
            </a:r>
            <a:endParaRPr lang="pt-BR" sz="14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4458756" y="1633836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-43.6 </a:t>
            </a:r>
            <a:r>
              <a:rPr lang="pt-BR" sz="1400" dirty="0" err="1" smtClean="0"/>
              <a:t>mV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1299352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327</Words>
  <Application>Microsoft Office PowerPoint</Application>
  <PresentationFormat>Widescreen</PresentationFormat>
  <Paragraphs>164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Sheila Possa Silveira</dc:creator>
  <cp:lastModifiedBy>Sheila Possa Silveira</cp:lastModifiedBy>
  <cp:revision>22</cp:revision>
  <dcterms:created xsi:type="dcterms:W3CDTF">2016-05-28T19:40:41Z</dcterms:created>
  <dcterms:modified xsi:type="dcterms:W3CDTF">2016-05-30T15:40:59Z</dcterms:modified>
</cp:coreProperties>
</file>