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27/06/2016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0h1458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63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144992" y="2985134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758377" y="33977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102.1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4480" y="379156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-0.8mV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551731" y="1619866"/>
            <a:ext cx="657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1.9mV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50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-0.756V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1.476V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65143" y="457374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0h1B2D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0h2978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59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58739" y="271350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err="1" smtClean="0"/>
              <a:t>Vol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00667" y="2524295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C do</a:t>
            </a:r>
          </a:p>
          <a:p>
            <a:pPr algn="ctr"/>
            <a:r>
              <a:rPr lang="pt-BR" b="1" dirty="0" smtClean="0"/>
              <a:t>Sensor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89451" y="2517945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Período</a:t>
            </a:r>
          </a:p>
          <a:p>
            <a:pPr algn="ctr"/>
            <a:r>
              <a:rPr lang="pt-BR" b="1" dirty="0" smtClean="0"/>
              <a:t>do Oscilador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25304" y="2501882"/>
            <a:ext cx="151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Índice</a:t>
            </a:r>
          </a:p>
          <a:p>
            <a:pPr algn="ctr"/>
            <a:r>
              <a:rPr lang="pt-BR" b="1" dirty="0" smtClean="0"/>
              <a:t>Pluviométrico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14313" y="319087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14313" y="21240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00525" y="1271886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619792" y="4027786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03407" y="884539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215526" y="44532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29922" y="4826446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20146" y="298513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0mL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28773" y="244411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120mL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29523" y="20261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203.6pF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29524" y="33977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3.416pF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66157" y="379156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147µ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0471" y="1619866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1115µ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45368" y="121219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8mm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5368" y="417891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58739" y="271350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err="1" smtClean="0"/>
              <a:t>Vol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00667" y="2524295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C do</a:t>
            </a:r>
          </a:p>
          <a:p>
            <a:pPr algn="ctr"/>
            <a:r>
              <a:rPr lang="pt-BR" b="1" dirty="0" smtClean="0"/>
              <a:t>Sensor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045791" y="2517945"/>
            <a:ext cx="166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Ciclos</a:t>
            </a:r>
          </a:p>
          <a:p>
            <a:pPr algn="ctr"/>
            <a:r>
              <a:rPr lang="pt-BR" b="1" dirty="0" smtClean="0"/>
              <a:t>do processador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111704" y="446405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66406" y="250188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Compensado</a:t>
            </a:r>
          </a:p>
          <a:p>
            <a:pPr algn="ctr"/>
            <a:r>
              <a:rPr lang="pt-BR" b="1" dirty="0" smtClean="0"/>
              <a:t>(Valor N)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14313" y="319087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14313" y="21240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87326" y="1271886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Ciclos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99444" y="402778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Ciclos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327640" y="884539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339759" y="445323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073110" y="5779891"/>
            <a:ext cx="492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</a:t>
            </a:r>
            <a:r>
              <a:rPr lang="pt-BR" dirty="0" smtClean="0"/>
              <a:t>experimental </a:t>
            </a:r>
            <a:r>
              <a:rPr lang="pt-BR" dirty="0" smtClean="0"/>
              <a:t>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20146" y="298513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0mL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28773" y="244411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120mL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29524" y="20261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384.7pF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75211" y="339777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89.5pF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340135" y="379156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35132 ciclos</a:t>
            </a:r>
            <a:endParaRPr lang="pt-BR" sz="14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294450" y="1619866"/>
            <a:ext cx="117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117082 ciclos</a:t>
            </a:r>
            <a:endParaRPr lang="pt-BR" sz="1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28536" y="1212199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0.909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28536" y="4178919"/>
            <a:ext cx="595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0.004</a:t>
            </a:r>
            <a:endParaRPr lang="pt-BR" sz="1400" dirty="0"/>
          </a:p>
        </p:txBody>
      </p:sp>
      <p:cxnSp>
        <p:nvCxnSpPr>
          <p:cNvPr id="45" name="Conector reto 44"/>
          <p:cNvCxnSpPr/>
          <p:nvPr/>
        </p:nvCxnSpPr>
        <p:spPr>
          <a:xfrm rot="-1800000">
            <a:off x="7061463" y="1065511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7831665" y="859136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947010" y="489805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8088971" y="81746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8mm</a:t>
            </a:r>
            <a:endParaRPr lang="pt-BR" sz="1400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7194" y="4671581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7396" y="4871606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7964861" y="48671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094703" y="459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0mm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560137" y="2501882"/>
            <a:ext cx="151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Índice</a:t>
            </a:r>
          </a:p>
          <a:p>
            <a:pPr algn="ctr"/>
            <a:r>
              <a:rPr lang="pt-BR" b="1" dirty="0" smtClean="0"/>
              <a:t>Pluviométrico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305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D=13.82cm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06052" y="2686608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26363" y="2524295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70916" y="1680689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683035" y="3598389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4606758"/>
            <a:ext cx="43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Anemômetro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89786" y="2985134"/>
            <a:ext cx="55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3m/s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44098" y="2444114"/>
            <a:ext cx="64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15m/s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693455" y="2026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796 RPM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30512" y="3397777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159</a:t>
            </a:r>
          </a:p>
          <a:p>
            <a:pPr algn="ctr"/>
            <a:endParaRPr lang="pt-BR" sz="1400" dirty="0"/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 RPM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3547268" y="187642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17470" y="16700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536611" y="127480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3574256" y="38512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344458" y="40513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575718" y="40238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345686" y="2350936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490759" y="37698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478199" y="163675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  <p:cxnSp>
        <p:nvCxnSpPr>
          <p:cNvPr id="31" name="Conector reto 30"/>
          <p:cNvCxnSpPr/>
          <p:nvPr/>
        </p:nvCxnSpPr>
        <p:spPr>
          <a:xfrm>
            <a:off x="6773955" y="249555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773955" y="32385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-1800000">
            <a:off x="7747357" y="22891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1800000">
            <a:off x="7747357" y="34448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8517559" y="20828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8517559" y="36449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922757" y="2686609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8343068" y="2524296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7007218" y="3190875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007218" y="2124075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8587621" y="1680690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8599740" y="3598390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142460" y="4606759"/>
            <a:ext cx="47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experimental – Anemômetro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938364" y="2985135"/>
            <a:ext cx="691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2.9m/s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6938362" y="2444115"/>
            <a:ext cx="691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9.1m/s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8496347" y="202617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183.49 RPM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542033" y="33977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83.33 RPM</a:t>
            </a:r>
            <a:endParaRPr lang="pt-BR" sz="1400" dirty="0"/>
          </a:p>
        </p:txBody>
      </p:sp>
      <p:cxnSp>
        <p:nvCxnSpPr>
          <p:cNvPr id="59" name="Conector reto 58"/>
          <p:cNvCxnSpPr/>
          <p:nvPr/>
        </p:nvCxnSpPr>
        <p:spPr>
          <a:xfrm rot="-1800000">
            <a:off x="9463973" y="187642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10234175" y="167005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10453316" y="1274809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62" name="Conector reto 61"/>
          <p:cNvCxnSpPr/>
          <p:nvPr/>
        </p:nvCxnSpPr>
        <p:spPr>
          <a:xfrm rot="1800000">
            <a:off x="9490961" y="3851278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0261163" y="4051303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10492423" y="402384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0262391" y="2350937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a +5V</a:t>
            </a:r>
            <a:endParaRPr lang="pt-BR" b="1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0407464" y="3769849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0394904" y="163676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2248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295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36</cp:revision>
  <dcterms:created xsi:type="dcterms:W3CDTF">2016-06-06T03:11:12Z</dcterms:created>
  <dcterms:modified xsi:type="dcterms:W3CDTF">2016-06-27T17:44:29Z</dcterms:modified>
</cp:coreProperties>
</file>