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38213" y="2219495"/>
            <a:ext cx="10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Ajuste</a:t>
            </a:r>
          </a:p>
          <a:p>
            <a:pPr algn="ctr"/>
            <a:r>
              <a:rPr lang="pt-BR" b="1" dirty="0" smtClean="0"/>
              <a:t>de Offset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30860" y="884539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aj_offset_máx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042979" y="4453239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04132" y="44244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16250" y="4836647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78793" y="379156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-49.7mV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8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221.1mV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205907" y="1212199"/>
            <a:ext cx="84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270.8mV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341361" y="417891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73µV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8805067" y="631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575269" y="424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9794410" y="2969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8805067" y="50704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575269" y="52705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806529" y="5243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769421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17239" y="459534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997202" y="79804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9657451" y="2436503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9721570" y="49890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721570" y="3916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6</cp:revision>
  <dcterms:created xsi:type="dcterms:W3CDTF">2016-06-06T03:11:12Z</dcterms:created>
  <dcterms:modified xsi:type="dcterms:W3CDTF">2016-06-06T17:20:15Z</dcterms:modified>
</cp:coreProperties>
</file>