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7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6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5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9AFB-B08B-4167-BD8F-E796937CD375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9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17" name="Conector reto 1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038213" y="2219495"/>
            <a:ext cx="108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Ajuste</a:t>
            </a:r>
          </a:p>
          <a:p>
            <a:pPr algn="ctr"/>
            <a:r>
              <a:rPr lang="pt-BR" b="1" dirty="0" smtClean="0"/>
              <a:t>de Offset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7061463" y="10440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7831665" y="8376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7061463" y="4664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831665" y="48641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030860" y="884539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aj_offset_máx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042979" y="4453239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aj_offset_mín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04132" y="44244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7916250" y="4836647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2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72056" y="2985134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04062" y="33977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96.1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478793" y="3791566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-49.7mV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60358" y="161986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221.1mV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205907" y="1212199"/>
            <a:ext cx="840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270.8mV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341361" y="417891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73µV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8805067" y="631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9575269" y="424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9794410" y="2969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8805067" y="50704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9575269" y="52705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9806529" y="52430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7769421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G=14.756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017239" y="4595347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1.3mV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997202" y="798047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3.997V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9657451" y="2436503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9721570" y="49890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0h0003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9721570" y="3916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0h3328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96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 rot="16200000">
            <a:off x="4156075" y="-77362"/>
            <a:ext cx="1765300" cy="4762500"/>
            <a:chOff x="2908300" y="508000"/>
            <a:chExt cx="1765300" cy="4762500"/>
          </a:xfrm>
        </p:grpSpPr>
        <p:sp>
          <p:nvSpPr>
            <p:cNvPr id="4" name="Retângulo 3"/>
            <p:cNvSpPr/>
            <p:nvPr/>
          </p:nvSpPr>
          <p:spPr>
            <a:xfrm>
              <a:off x="2908300" y="800100"/>
              <a:ext cx="406400" cy="439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908300" y="739770"/>
              <a:ext cx="406400" cy="127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908300" y="5126032"/>
              <a:ext cx="406400" cy="127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35300" y="508000"/>
              <a:ext cx="152400" cy="2921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111500" y="800100"/>
              <a:ext cx="1498600" cy="4305300"/>
            </a:xfrm>
            <a:custGeom>
              <a:avLst/>
              <a:gdLst>
                <a:gd name="connsiteX0" fmla="*/ 38100 w 1498600"/>
                <a:gd name="connsiteY0" fmla="*/ 0 h 4305300"/>
                <a:gd name="connsiteX1" fmla="*/ 25400 w 1498600"/>
                <a:gd name="connsiteY1" fmla="*/ 1117600 h 4305300"/>
                <a:gd name="connsiteX2" fmla="*/ 0 w 1498600"/>
                <a:gd name="connsiteY2" fmla="*/ 1320800 h 4305300"/>
                <a:gd name="connsiteX3" fmla="*/ 12700 w 1498600"/>
                <a:gd name="connsiteY3" fmla="*/ 2374900 h 4305300"/>
                <a:gd name="connsiteX4" fmla="*/ 38100 w 1498600"/>
                <a:gd name="connsiteY4" fmla="*/ 2565400 h 4305300"/>
                <a:gd name="connsiteX5" fmla="*/ 50800 w 1498600"/>
                <a:gd name="connsiteY5" fmla="*/ 3848100 h 4305300"/>
                <a:gd name="connsiteX6" fmla="*/ 76200 w 1498600"/>
                <a:gd name="connsiteY6" fmla="*/ 3924300 h 4305300"/>
                <a:gd name="connsiteX7" fmla="*/ 88900 w 1498600"/>
                <a:gd name="connsiteY7" fmla="*/ 4013200 h 4305300"/>
                <a:gd name="connsiteX8" fmla="*/ 127000 w 1498600"/>
                <a:gd name="connsiteY8" fmla="*/ 4051300 h 4305300"/>
                <a:gd name="connsiteX9" fmla="*/ 139700 w 1498600"/>
                <a:gd name="connsiteY9" fmla="*/ 4140200 h 4305300"/>
                <a:gd name="connsiteX10" fmla="*/ 190500 w 1498600"/>
                <a:gd name="connsiteY10" fmla="*/ 4216400 h 4305300"/>
                <a:gd name="connsiteX11" fmla="*/ 241300 w 1498600"/>
                <a:gd name="connsiteY11" fmla="*/ 4229100 h 4305300"/>
                <a:gd name="connsiteX12" fmla="*/ 279400 w 1498600"/>
                <a:gd name="connsiteY12" fmla="*/ 4254500 h 4305300"/>
                <a:gd name="connsiteX13" fmla="*/ 508000 w 1498600"/>
                <a:gd name="connsiteY13" fmla="*/ 4254500 h 4305300"/>
                <a:gd name="connsiteX14" fmla="*/ 571500 w 1498600"/>
                <a:gd name="connsiteY14" fmla="*/ 4241800 h 4305300"/>
                <a:gd name="connsiteX15" fmla="*/ 673100 w 1498600"/>
                <a:gd name="connsiteY15" fmla="*/ 4203700 h 4305300"/>
                <a:gd name="connsiteX16" fmla="*/ 762000 w 1498600"/>
                <a:gd name="connsiteY16" fmla="*/ 4191000 h 4305300"/>
                <a:gd name="connsiteX17" fmla="*/ 1028700 w 1498600"/>
                <a:gd name="connsiteY17" fmla="*/ 4203700 h 4305300"/>
                <a:gd name="connsiteX18" fmla="*/ 1104900 w 1498600"/>
                <a:gd name="connsiteY18" fmla="*/ 4216400 h 4305300"/>
                <a:gd name="connsiteX19" fmla="*/ 1308100 w 1498600"/>
                <a:gd name="connsiteY19" fmla="*/ 4305300 h 4305300"/>
                <a:gd name="connsiteX20" fmla="*/ 1498600 w 1498600"/>
                <a:gd name="connsiteY20" fmla="*/ 429260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8600" h="4305300">
                  <a:moveTo>
                    <a:pt x="38100" y="0"/>
                  </a:moveTo>
                  <a:cubicBezTo>
                    <a:pt x="33867" y="372533"/>
                    <a:pt x="32850" y="745117"/>
                    <a:pt x="25400" y="1117600"/>
                  </a:cubicBezTo>
                  <a:cubicBezTo>
                    <a:pt x="22939" y="1240639"/>
                    <a:pt x="21061" y="1236555"/>
                    <a:pt x="0" y="1320800"/>
                  </a:cubicBezTo>
                  <a:cubicBezTo>
                    <a:pt x="4233" y="1672167"/>
                    <a:pt x="1948" y="2023672"/>
                    <a:pt x="12700" y="2374900"/>
                  </a:cubicBezTo>
                  <a:cubicBezTo>
                    <a:pt x="14660" y="2438932"/>
                    <a:pt x="36444" y="2501359"/>
                    <a:pt x="38100" y="2565400"/>
                  </a:cubicBezTo>
                  <a:cubicBezTo>
                    <a:pt x="49155" y="2992845"/>
                    <a:pt x="38816" y="3420680"/>
                    <a:pt x="50800" y="3848100"/>
                  </a:cubicBezTo>
                  <a:cubicBezTo>
                    <a:pt x="51550" y="3874863"/>
                    <a:pt x="76200" y="3924300"/>
                    <a:pt x="76200" y="3924300"/>
                  </a:cubicBezTo>
                  <a:cubicBezTo>
                    <a:pt x="80433" y="3953933"/>
                    <a:pt x="77783" y="3985407"/>
                    <a:pt x="88900" y="4013200"/>
                  </a:cubicBezTo>
                  <a:cubicBezTo>
                    <a:pt x="95570" y="4029876"/>
                    <a:pt x="120330" y="4034624"/>
                    <a:pt x="127000" y="4051300"/>
                  </a:cubicBezTo>
                  <a:cubicBezTo>
                    <a:pt x="138117" y="4079093"/>
                    <a:pt x="133829" y="4110847"/>
                    <a:pt x="139700" y="4140200"/>
                  </a:cubicBezTo>
                  <a:cubicBezTo>
                    <a:pt x="146348" y="4173441"/>
                    <a:pt x="158673" y="4198213"/>
                    <a:pt x="190500" y="4216400"/>
                  </a:cubicBezTo>
                  <a:cubicBezTo>
                    <a:pt x="205655" y="4225060"/>
                    <a:pt x="224367" y="4224867"/>
                    <a:pt x="241300" y="4229100"/>
                  </a:cubicBezTo>
                  <a:cubicBezTo>
                    <a:pt x="254000" y="4237567"/>
                    <a:pt x="265748" y="4247674"/>
                    <a:pt x="279400" y="4254500"/>
                  </a:cubicBezTo>
                  <a:cubicBezTo>
                    <a:pt x="348912" y="4289256"/>
                    <a:pt x="441832" y="4258911"/>
                    <a:pt x="508000" y="4254500"/>
                  </a:cubicBezTo>
                  <a:cubicBezTo>
                    <a:pt x="529167" y="4250267"/>
                    <a:pt x="550825" y="4248003"/>
                    <a:pt x="571500" y="4241800"/>
                  </a:cubicBezTo>
                  <a:cubicBezTo>
                    <a:pt x="587743" y="4236927"/>
                    <a:pt x="648422" y="4208636"/>
                    <a:pt x="673100" y="4203700"/>
                  </a:cubicBezTo>
                  <a:cubicBezTo>
                    <a:pt x="702453" y="4197829"/>
                    <a:pt x="732367" y="4195233"/>
                    <a:pt x="762000" y="4191000"/>
                  </a:cubicBezTo>
                  <a:cubicBezTo>
                    <a:pt x="850900" y="4195233"/>
                    <a:pt x="939942" y="4197125"/>
                    <a:pt x="1028700" y="4203700"/>
                  </a:cubicBezTo>
                  <a:cubicBezTo>
                    <a:pt x="1054380" y="4205602"/>
                    <a:pt x="1082657" y="4203425"/>
                    <a:pt x="1104900" y="4216400"/>
                  </a:cubicBezTo>
                  <a:cubicBezTo>
                    <a:pt x="1302807" y="4331846"/>
                    <a:pt x="1036839" y="4278174"/>
                    <a:pt x="1308100" y="4305300"/>
                  </a:cubicBezTo>
                  <a:cubicBezTo>
                    <a:pt x="1490123" y="4292298"/>
                    <a:pt x="1426482" y="4292600"/>
                    <a:pt x="1498600" y="429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959100" y="800100"/>
              <a:ext cx="1714500" cy="4470400"/>
            </a:xfrm>
            <a:custGeom>
              <a:avLst/>
              <a:gdLst>
                <a:gd name="connsiteX0" fmla="*/ 101600 w 1714500"/>
                <a:gd name="connsiteY0" fmla="*/ 0 h 4470400"/>
                <a:gd name="connsiteX1" fmla="*/ 127000 w 1714500"/>
                <a:gd name="connsiteY1" fmla="*/ 152400 h 4470400"/>
                <a:gd name="connsiteX2" fmla="*/ 114300 w 1714500"/>
                <a:gd name="connsiteY2" fmla="*/ 355600 h 4470400"/>
                <a:gd name="connsiteX3" fmla="*/ 88900 w 1714500"/>
                <a:gd name="connsiteY3" fmla="*/ 444500 h 4470400"/>
                <a:gd name="connsiteX4" fmla="*/ 76200 w 1714500"/>
                <a:gd name="connsiteY4" fmla="*/ 520700 h 4470400"/>
                <a:gd name="connsiteX5" fmla="*/ 63500 w 1714500"/>
                <a:gd name="connsiteY5" fmla="*/ 1612900 h 4470400"/>
                <a:gd name="connsiteX6" fmla="*/ 50800 w 1714500"/>
                <a:gd name="connsiteY6" fmla="*/ 1752600 h 4470400"/>
                <a:gd name="connsiteX7" fmla="*/ 12700 w 1714500"/>
                <a:gd name="connsiteY7" fmla="*/ 1828800 h 4470400"/>
                <a:gd name="connsiteX8" fmla="*/ 0 w 1714500"/>
                <a:gd name="connsiteY8" fmla="*/ 1866900 h 4470400"/>
                <a:gd name="connsiteX9" fmla="*/ 25400 w 1714500"/>
                <a:gd name="connsiteY9" fmla="*/ 2146300 h 4470400"/>
                <a:gd name="connsiteX10" fmla="*/ 50800 w 1714500"/>
                <a:gd name="connsiteY10" fmla="*/ 2235200 h 4470400"/>
                <a:gd name="connsiteX11" fmla="*/ 76200 w 1714500"/>
                <a:gd name="connsiteY11" fmla="*/ 2273300 h 4470400"/>
                <a:gd name="connsiteX12" fmla="*/ 88900 w 1714500"/>
                <a:gd name="connsiteY12" fmla="*/ 2324100 h 4470400"/>
                <a:gd name="connsiteX13" fmla="*/ 101600 w 1714500"/>
                <a:gd name="connsiteY13" fmla="*/ 2362200 h 4470400"/>
                <a:gd name="connsiteX14" fmla="*/ 76200 w 1714500"/>
                <a:gd name="connsiteY14" fmla="*/ 3009900 h 4470400"/>
                <a:gd name="connsiteX15" fmla="*/ 63500 w 1714500"/>
                <a:gd name="connsiteY15" fmla="*/ 3124200 h 4470400"/>
                <a:gd name="connsiteX16" fmla="*/ 76200 w 1714500"/>
                <a:gd name="connsiteY16" fmla="*/ 3797300 h 4470400"/>
                <a:gd name="connsiteX17" fmla="*/ 101600 w 1714500"/>
                <a:gd name="connsiteY17" fmla="*/ 3873500 h 4470400"/>
                <a:gd name="connsiteX18" fmla="*/ 127000 w 1714500"/>
                <a:gd name="connsiteY18" fmla="*/ 4025900 h 4470400"/>
                <a:gd name="connsiteX19" fmla="*/ 165100 w 1714500"/>
                <a:gd name="connsiteY19" fmla="*/ 4140200 h 4470400"/>
                <a:gd name="connsiteX20" fmla="*/ 177800 w 1714500"/>
                <a:gd name="connsiteY20" fmla="*/ 4178300 h 4470400"/>
                <a:gd name="connsiteX21" fmla="*/ 190500 w 1714500"/>
                <a:gd name="connsiteY21" fmla="*/ 4216400 h 4470400"/>
                <a:gd name="connsiteX22" fmla="*/ 266700 w 1714500"/>
                <a:gd name="connsiteY22" fmla="*/ 4279900 h 4470400"/>
                <a:gd name="connsiteX23" fmla="*/ 355600 w 1714500"/>
                <a:gd name="connsiteY23" fmla="*/ 4267200 h 4470400"/>
                <a:gd name="connsiteX24" fmla="*/ 457200 w 1714500"/>
                <a:gd name="connsiteY24" fmla="*/ 4305300 h 4470400"/>
                <a:gd name="connsiteX25" fmla="*/ 571500 w 1714500"/>
                <a:gd name="connsiteY25" fmla="*/ 4318000 h 4470400"/>
                <a:gd name="connsiteX26" fmla="*/ 622300 w 1714500"/>
                <a:gd name="connsiteY26" fmla="*/ 4330700 h 4470400"/>
                <a:gd name="connsiteX27" fmla="*/ 660400 w 1714500"/>
                <a:gd name="connsiteY27" fmla="*/ 4356100 h 4470400"/>
                <a:gd name="connsiteX28" fmla="*/ 723900 w 1714500"/>
                <a:gd name="connsiteY28" fmla="*/ 4368800 h 4470400"/>
                <a:gd name="connsiteX29" fmla="*/ 762000 w 1714500"/>
                <a:gd name="connsiteY29" fmla="*/ 4406900 h 4470400"/>
                <a:gd name="connsiteX30" fmla="*/ 800100 w 1714500"/>
                <a:gd name="connsiteY30" fmla="*/ 4419600 h 4470400"/>
                <a:gd name="connsiteX31" fmla="*/ 952500 w 1714500"/>
                <a:gd name="connsiteY31" fmla="*/ 4432300 h 4470400"/>
                <a:gd name="connsiteX32" fmla="*/ 1460500 w 1714500"/>
                <a:gd name="connsiteY32" fmla="*/ 4445000 h 4470400"/>
                <a:gd name="connsiteX33" fmla="*/ 1498600 w 1714500"/>
                <a:gd name="connsiteY33" fmla="*/ 4470400 h 4470400"/>
                <a:gd name="connsiteX34" fmla="*/ 1714500 w 1714500"/>
                <a:gd name="connsiteY34" fmla="*/ 4457700 h 447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14500" h="4470400">
                  <a:moveTo>
                    <a:pt x="101600" y="0"/>
                  </a:moveTo>
                  <a:cubicBezTo>
                    <a:pt x="108811" y="36056"/>
                    <a:pt x="127000" y="120895"/>
                    <a:pt x="127000" y="152400"/>
                  </a:cubicBezTo>
                  <a:cubicBezTo>
                    <a:pt x="127000" y="220265"/>
                    <a:pt x="121053" y="288071"/>
                    <a:pt x="114300" y="355600"/>
                  </a:cubicBezTo>
                  <a:cubicBezTo>
                    <a:pt x="109271" y="405890"/>
                    <a:pt x="98746" y="400193"/>
                    <a:pt x="88900" y="444500"/>
                  </a:cubicBezTo>
                  <a:cubicBezTo>
                    <a:pt x="83314" y="469637"/>
                    <a:pt x="80433" y="495300"/>
                    <a:pt x="76200" y="520700"/>
                  </a:cubicBezTo>
                  <a:cubicBezTo>
                    <a:pt x="71967" y="884767"/>
                    <a:pt x="71005" y="1248886"/>
                    <a:pt x="63500" y="1612900"/>
                  </a:cubicBezTo>
                  <a:cubicBezTo>
                    <a:pt x="62536" y="1659649"/>
                    <a:pt x="61510" y="1707084"/>
                    <a:pt x="50800" y="1752600"/>
                  </a:cubicBezTo>
                  <a:cubicBezTo>
                    <a:pt x="44296" y="1780243"/>
                    <a:pt x="24234" y="1802850"/>
                    <a:pt x="12700" y="1828800"/>
                  </a:cubicBezTo>
                  <a:cubicBezTo>
                    <a:pt x="7263" y="1841033"/>
                    <a:pt x="4233" y="1854200"/>
                    <a:pt x="0" y="1866900"/>
                  </a:cubicBezTo>
                  <a:cubicBezTo>
                    <a:pt x="20812" y="2262327"/>
                    <a:pt x="-14002" y="2008394"/>
                    <a:pt x="25400" y="2146300"/>
                  </a:cubicBezTo>
                  <a:cubicBezTo>
                    <a:pt x="30825" y="2165289"/>
                    <a:pt x="40650" y="2214900"/>
                    <a:pt x="50800" y="2235200"/>
                  </a:cubicBezTo>
                  <a:cubicBezTo>
                    <a:pt x="57626" y="2248852"/>
                    <a:pt x="67733" y="2260600"/>
                    <a:pt x="76200" y="2273300"/>
                  </a:cubicBezTo>
                  <a:cubicBezTo>
                    <a:pt x="80433" y="2290233"/>
                    <a:pt x="84105" y="2307317"/>
                    <a:pt x="88900" y="2324100"/>
                  </a:cubicBezTo>
                  <a:cubicBezTo>
                    <a:pt x="92578" y="2336972"/>
                    <a:pt x="101600" y="2348813"/>
                    <a:pt x="101600" y="2362200"/>
                  </a:cubicBezTo>
                  <a:cubicBezTo>
                    <a:pt x="101600" y="2946248"/>
                    <a:pt x="152317" y="2781550"/>
                    <a:pt x="76200" y="3009900"/>
                  </a:cubicBezTo>
                  <a:cubicBezTo>
                    <a:pt x="71967" y="3048000"/>
                    <a:pt x="63500" y="3085866"/>
                    <a:pt x="63500" y="3124200"/>
                  </a:cubicBezTo>
                  <a:cubicBezTo>
                    <a:pt x="63500" y="3348607"/>
                    <a:pt x="64804" y="3573183"/>
                    <a:pt x="76200" y="3797300"/>
                  </a:cubicBezTo>
                  <a:cubicBezTo>
                    <a:pt x="77560" y="3824039"/>
                    <a:pt x="97198" y="3847090"/>
                    <a:pt x="101600" y="3873500"/>
                  </a:cubicBezTo>
                  <a:cubicBezTo>
                    <a:pt x="110067" y="3924300"/>
                    <a:pt x="110714" y="3977042"/>
                    <a:pt x="127000" y="4025900"/>
                  </a:cubicBezTo>
                  <a:lnTo>
                    <a:pt x="165100" y="4140200"/>
                  </a:lnTo>
                  <a:lnTo>
                    <a:pt x="177800" y="4178300"/>
                  </a:lnTo>
                  <a:cubicBezTo>
                    <a:pt x="182033" y="4191000"/>
                    <a:pt x="181034" y="4206934"/>
                    <a:pt x="190500" y="4216400"/>
                  </a:cubicBezTo>
                  <a:cubicBezTo>
                    <a:pt x="239393" y="4265293"/>
                    <a:pt x="213656" y="4244537"/>
                    <a:pt x="266700" y="4279900"/>
                  </a:cubicBezTo>
                  <a:cubicBezTo>
                    <a:pt x="296333" y="4275667"/>
                    <a:pt x="325666" y="4267200"/>
                    <a:pt x="355600" y="4267200"/>
                  </a:cubicBezTo>
                  <a:cubicBezTo>
                    <a:pt x="503429" y="4267200"/>
                    <a:pt x="352093" y="4279023"/>
                    <a:pt x="457200" y="4305300"/>
                  </a:cubicBezTo>
                  <a:cubicBezTo>
                    <a:pt x="494390" y="4314597"/>
                    <a:pt x="533400" y="4313767"/>
                    <a:pt x="571500" y="4318000"/>
                  </a:cubicBezTo>
                  <a:cubicBezTo>
                    <a:pt x="588433" y="4322233"/>
                    <a:pt x="606257" y="4323824"/>
                    <a:pt x="622300" y="4330700"/>
                  </a:cubicBezTo>
                  <a:cubicBezTo>
                    <a:pt x="636329" y="4336713"/>
                    <a:pt x="646108" y="4350741"/>
                    <a:pt x="660400" y="4356100"/>
                  </a:cubicBezTo>
                  <a:cubicBezTo>
                    <a:pt x="680611" y="4363679"/>
                    <a:pt x="702733" y="4364567"/>
                    <a:pt x="723900" y="4368800"/>
                  </a:cubicBezTo>
                  <a:cubicBezTo>
                    <a:pt x="736600" y="4381500"/>
                    <a:pt x="747056" y="4396937"/>
                    <a:pt x="762000" y="4406900"/>
                  </a:cubicBezTo>
                  <a:cubicBezTo>
                    <a:pt x="773139" y="4414326"/>
                    <a:pt x="786830" y="4417831"/>
                    <a:pt x="800100" y="4419600"/>
                  </a:cubicBezTo>
                  <a:cubicBezTo>
                    <a:pt x="850629" y="4426337"/>
                    <a:pt x="901562" y="4430341"/>
                    <a:pt x="952500" y="4432300"/>
                  </a:cubicBezTo>
                  <a:cubicBezTo>
                    <a:pt x="1121761" y="4438810"/>
                    <a:pt x="1291167" y="4440767"/>
                    <a:pt x="1460500" y="4445000"/>
                  </a:cubicBezTo>
                  <a:cubicBezTo>
                    <a:pt x="1473200" y="4453467"/>
                    <a:pt x="1483356" y="4469638"/>
                    <a:pt x="1498600" y="4470400"/>
                  </a:cubicBezTo>
                  <a:lnTo>
                    <a:pt x="1714500" y="4457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Forma livre 13"/>
          <p:cNvSpPr/>
          <p:nvPr/>
        </p:nvSpPr>
        <p:spPr>
          <a:xfrm rot="20250084">
            <a:off x="2738438" y="2510144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57970" y="1990459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 rot="7937954" flipH="1">
            <a:off x="3938578" y="2404167"/>
            <a:ext cx="711326" cy="187128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18345" y="2120898"/>
            <a:ext cx="14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Tubo plástico</a:t>
            </a:r>
            <a:endParaRPr lang="pt-BR" dirty="0"/>
          </a:p>
        </p:txBody>
      </p:sp>
      <p:sp>
        <p:nvSpPr>
          <p:cNvPr id="19" name="Forma livre 18"/>
          <p:cNvSpPr/>
          <p:nvPr/>
        </p:nvSpPr>
        <p:spPr>
          <a:xfrm>
            <a:off x="6505575" y="1555689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524625" y="1685108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190606" y="1700551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341" y="1815353"/>
            <a:ext cx="1445965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Sensor</a:t>
            </a:r>
          </a:p>
          <a:p>
            <a:pPr algn="ctr"/>
            <a:r>
              <a:rPr lang="pt-BR" sz="2800" b="1" dirty="0" smtClean="0"/>
              <a:t>Efeito</a:t>
            </a:r>
          </a:p>
          <a:p>
            <a:pPr algn="ctr"/>
            <a:r>
              <a:rPr lang="pt-BR" sz="2800" b="1" dirty="0" smtClean="0"/>
              <a:t>Hall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2399887" y="1815353"/>
            <a:ext cx="244105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Circuito</a:t>
            </a:r>
          </a:p>
          <a:p>
            <a:pPr algn="ctr"/>
            <a:r>
              <a:rPr lang="pt-BR" sz="2800" b="1" dirty="0" smtClean="0"/>
              <a:t>Condicionador</a:t>
            </a:r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5667526" y="1815353"/>
            <a:ext cx="166112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Filtro PB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8175813" y="1815353"/>
            <a:ext cx="1116106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ADC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>
            <a:off x="10118501" y="1815353"/>
            <a:ext cx="2669650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Ferramenta de Instrumentação Virtual</a:t>
            </a:r>
            <a:endParaRPr lang="pt-BR" sz="2800" b="1" dirty="0"/>
          </a:p>
        </p:txBody>
      </p:sp>
      <p:cxnSp>
        <p:nvCxnSpPr>
          <p:cNvPr id="9" name="Conector de seta reta 8"/>
          <p:cNvCxnSpPr>
            <a:stCxn id="3" idx="3"/>
          </p:cNvCxnSpPr>
          <p:nvPr/>
        </p:nvCxnSpPr>
        <p:spPr>
          <a:xfrm flipV="1">
            <a:off x="1573306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4840941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342094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291917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49" y="3429000"/>
            <a:ext cx="2182454" cy="380896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74" y="3657620"/>
            <a:ext cx="3876299" cy="199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37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89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Sheila Possa Silveira</dc:creator>
  <cp:lastModifiedBy>Sheila Possa Silveira</cp:lastModifiedBy>
  <cp:revision>10</cp:revision>
  <dcterms:created xsi:type="dcterms:W3CDTF">2016-06-06T03:11:12Z</dcterms:created>
  <dcterms:modified xsi:type="dcterms:W3CDTF">2016-06-06T18:33:28Z</dcterms:modified>
</cp:coreProperties>
</file>