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4" y="-648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0h1458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58739" y="271350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err="1" smtClean="0"/>
              <a:t>Vol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00667" y="2524295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C </a:t>
            </a:r>
            <a:r>
              <a:rPr lang="pt-BR" b="1" dirty="0" smtClean="0"/>
              <a:t>do</a:t>
            </a:r>
          </a:p>
          <a:p>
            <a:pPr algn="ctr"/>
            <a:r>
              <a:rPr lang="pt-BR" b="1" dirty="0" smtClean="0"/>
              <a:t>Sensor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89451" y="2517945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Período</a:t>
            </a:r>
          </a:p>
          <a:p>
            <a:pPr algn="ctr"/>
            <a:r>
              <a:rPr lang="pt-BR" b="1" dirty="0" smtClean="0"/>
              <a:t>do Oscilador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25304" y="2501882"/>
            <a:ext cx="151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Índice</a:t>
            </a:r>
          </a:p>
          <a:p>
            <a:pPr algn="ctr"/>
            <a:r>
              <a:rPr lang="pt-BR" b="1" dirty="0" smtClean="0"/>
              <a:t>Pluviométrico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9215121" y="1073059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985323" y="866684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9215121" y="4693071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9985323" y="4893096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014313" y="319087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14313" y="21240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00525" y="1271886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619792" y="4027786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03407" y="884539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215526" y="44532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057790" y="471442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069908" y="4865642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29922" y="4826446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20146" y="298513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0mL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28773" y="244411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120mL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95246" y="202617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 smtClean="0"/>
              <a:t>XXXpF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95246" y="3397777"/>
            <a:ext cx="63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 smtClean="0"/>
              <a:t>XXX</a:t>
            </a:r>
            <a:r>
              <a:rPr lang="pt-BR" sz="1400" dirty="0" err="1" smtClean="0"/>
              <a:t>pF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13445" y="379156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 smtClean="0"/>
              <a:t>XXX</a:t>
            </a:r>
            <a:r>
              <a:rPr lang="pt-BR" sz="1400" i="1" dirty="0" err="1" smtClean="0"/>
              <a:t>s</a:t>
            </a:r>
            <a:endParaRPr lang="pt-BR" sz="14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613445" y="161986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 smtClean="0"/>
              <a:t>XXX</a:t>
            </a:r>
            <a:r>
              <a:rPr lang="pt-BR" sz="1400" i="1" dirty="0" err="1" smtClean="0"/>
              <a:t>s</a:t>
            </a:r>
            <a:endParaRPr lang="pt-BR" sz="1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45368" y="121219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8mm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5368" y="417891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0mm</a:t>
            </a:r>
            <a:endParaRPr lang="pt-BR" sz="1400" dirty="0"/>
          </a:p>
        </p:txBody>
      </p:sp>
      <p:cxnSp>
        <p:nvCxnSpPr>
          <p:cNvPr id="45" name="Conector reto 44"/>
          <p:cNvCxnSpPr/>
          <p:nvPr/>
        </p:nvCxnSpPr>
        <p:spPr>
          <a:xfrm rot="-1800000">
            <a:off x="10958725" y="660309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11728927" y="453934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1800000">
            <a:off x="10958725" y="5099472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1728927" y="5299497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1960187" y="52720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9923079" y="2248490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0170897" y="462434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0150860" y="82704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1811109" y="2465498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1875228" y="5018043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1875228" y="420643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D=13.82cm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06052" y="2686608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26363" y="2524295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70916" y="1680689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683035" y="3598389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4606758"/>
            <a:ext cx="43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</a:t>
            </a:r>
            <a:r>
              <a:rPr lang="pt-BR" dirty="0" smtClean="0"/>
              <a:t>Anemômetro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89786" y="2985134"/>
            <a:ext cx="55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3m/s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44098" y="2444114"/>
            <a:ext cx="64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15m/s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693455" y="2026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796 RPM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30512" y="3397777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159</a:t>
            </a:r>
          </a:p>
          <a:p>
            <a:pPr algn="ctr"/>
            <a:endParaRPr lang="pt-BR" sz="1400" dirty="0"/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 RPM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3547268" y="187642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17470" y="16700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536611" y="127480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3574256" y="38512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344458" y="40513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575718" y="40238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345686" y="2350936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</a:t>
            </a:r>
            <a:r>
              <a:rPr lang="pt-BR" b="1" dirty="0" smtClean="0"/>
              <a:t>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490759" y="37698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478199" y="163675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2248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183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27</cp:revision>
  <dcterms:created xsi:type="dcterms:W3CDTF">2016-06-06T03:11:12Z</dcterms:created>
  <dcterms:modified xsi:type="dcterms:W3CDTF">2016-06-26T22:27:10Z</dcterms:modified>
</cp:coreProperties>
</file>