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526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3296" userDrawn="1">
          <p15:clr>
            <a:srgbClr val="A4A3A4"/>
          </p15:clr>
        </p15:guide>
        <p15:guide id="7" pos="4044" userDrawn="1">
          <p15:clr>
            <a:srgbClr val="A4A3A4"/>
          </p15:clr>
        </p15:guide>
        <p15:guide id="8" orient="horz" pos="3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  <p:guide pos="393"/>
        <p:guide pos="5269"/>
        <p:guide orient="horz" pos="2568"/>
        <p:guide pos="3296"/>
        <p:guide pos="4044"/>
        <p:guide orient="horz" pos="3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7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6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5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9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5272607" y="1474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42809" y="1267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5317860" y="4248773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088062" y="4448798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5276" y="87269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72647" y="4421344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2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72056" y="2985134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04062" y="33977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96.1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433108" y="3791566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-2.265mV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60359" y="161986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1.842mV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7016211" y="10615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786413" y="8551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005554" y="4599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7061464" y="465517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831666" y="485519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8062926" y="482774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970317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G=805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26349" y="41800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-1.823V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208346" y="1228297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1.483V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754953" y="2436503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-5V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7977967" y="4573745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0h1458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7932714" y="82189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0h2984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96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5272607" y="1474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42809" y="1267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5317860" y="4248773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088062" y="4448798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5276" y="87269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72647" y="4421344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63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experimental – 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144992" y="2985134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758377" y="33977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102.1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24480" y="379156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-0.8mV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551731" y="1619866"/>
            <a:ext cx="657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1.9mV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7016211" y="10615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786413" y="8551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005554" y="4599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7061464" y="465517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831666" y="485519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8062926" y="482774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970317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G=805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26350" y="41800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-0.756V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208346" y="1228297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1.476V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754953" y="2436503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-5V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7965143" y="4573745"/>
            <a:ext cx="76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0h1B2D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7932714" y="82189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0h2978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3599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 rot="16200000">
            <a:off x="4156075" y="-77362"/>
            <a:ext cx="1765300" cy="4762500"/>
            <a:chOff x="2908300" y="508000"/>
            <a:chExt cx="1765300" cy="4762500"/>
          </a:xfrm>
        </p:grpSpPr>
        <p:sp>
          <p:nvSpPr>
            <p:cNvPr id="4" name="Retângulo 3"/>
            <p:cNvSpPr/>
            <p:nvPr/>
          </p:nvSpPr>
          <p:spPr>
            <a:xfrm>
              <a:off x="2908300" y="800100"/>
              <a:ext cx="406400" cy="439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908300" y="739770"/>
              <a:ext cx="406400" cy="127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908300" y="5126032"/>
              <a:ext cx="406400" cy="127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35300" y="508000"/>
              <a:ext cx="152400" cy="2921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111500" y="800100"/>
              <a:ext cx="1498600" cy="4305300"/>
            </a:xfrm>
            <a:custGeom>
              <a:avLst/>
              <a:gdLst>
                <a:gd name="connsiteX0" fmla="*/ 38100 w 1498600"/>
                <a:gd name="connsiteY0" fmla="*/ 0 h 4305300"/>
                <a:gd name="connsiteX1" fmla="*/ 25400 w 1498600"/>
                <a:gd name="connsiteY1" fmla="*/ 1117600 h 4305300"/>
                <a:gd name="connsiteX2" fmla="*/ 0 w 1498600"/>
                <a:gd name="connsiteY2" fmla="*/ 1320800 h 4305300"/>
                <a:gd name="connsiteX3" fmla="*/ 12700 w 1498600"/>
                <a:gd name="connsiteY3" fmla="*/ 2374900 h 4305300"/>
                <a:gd name="connsiteX4" fmla="*/ 38100 w 1498600"/>
                <a:gd name="connsiteY4" fmla="*/ 2565400 h 4305300"/>
                <a:gd name="connsiteX5" fmla="*/ 50800 w 1498600"/>
                <a:gd name="connsiteY5" fmla="*/ 3848100 h 4305300"/>
                <a:gd name="connsiteX6" fmla="*/ 76200 w 1498600"/>
                <a:gd name="connsiteY6" fmla="*/ 3924300 h 4305300"/>
                <a:gd name="connsiteX7" fmla="*/ 88900 w 1498600"/>
                <a:gd name="connsiteY7" fmla="*/ 4013200 h 4305300"/>
                <a:gd name="connsiteX8" fmla="*/ 127000 w 1498600"/>
                <a:gd name="connsiteY8" fmla="*/ 4051300 h 4305300"/>
                <a:gd name="connsiteX9" fmla="*/ 139700 w 1498600"/>
                <a:gd name="connsiteY9" fmla="*/ 4140200 h 4305300"/>
                <a:gd name="connsiteX10" fmla="*/ 190500 w 1498600"/>
                <a:gd name="connsiteY10" fmla="*/ 4216400 h 4305300"/>
                <a:gd name="connsiteX11" fmla="*/ 241300 w 1498600"/>
                <a:gd name="connsiteY11" fmla="*/ 4229100 h 4305300"/>
                <a:gd name="connsiteX12" fmla="*/ 279400 w 1498600"/>
                <a:gd name="connsiteY12" fmla="*/ 4254500 h 4305300"/>
                <a:gd name="connsiteX13" fmla="*/ 508000 w 1498600"/>
                <a:gd name="connsiteY13" fmla="*/ 4254500 h 4305300"/>
                <a:gd name="connsiteX14" fmla="*/ 571500 w 1498600"/>
                <a:gd name="connsiteY14" fmla="*/ 4241800 h 4305300"/>
                <a:gd name="connsiteX15" fmla="*/ 673100 w 1498600"/>
                <a:gd name="connsiteY15" fmla="*/ 4203700 h 4305300"/>
                <a:gd name="connsiteX16" fmla="*/ 762000 w 1498600"/>
                <a:gd name="connsiteY16" fmla="*/ 4191000 h 4305300"/>
                <a:gd name="connsiteX17" fmla="*/ 1028700 w 1498600"/>
                <a:gd name="connsiteY17" fmla="*/ 4203700 h 4305300"/>
                <a:gd name="connsiteX18" fmla="*/ 1104900 w 1498600"/>
                <a:gd name="connsiteY18" fmla="*/ 4216400 h 4305300"/>
                <a:gd name="connsiteX19" fmla="*/ 1308100 w 1498600"/>
                <a:gd name="connsiteY19" fmla="*/ 4305300 h 4305300"/>
                <a:gd name="connsiteX20" fmla="*/ 1498600 w 1498600"/>
                <a:gd name="connsiteY20" fmla="*/ 429260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8600" h="4305300">
                  <a:moveTo>
                    <a:pt x="38100" y="0"/>
                  </a:moveTo>
                  <a:cubicBezTo>
                    <a:pt x="33867" y="372533"/>
                    <a:pt x="32850" y="745117"/>
                    <a:pt x="25400" y="1117600"/>
                  </a:cubicBezTo>
                  <a:cubicBezTo>
                    <a:pt x="22939" y="1240639"/>
                    <a:pt x="21061" y="1236555"/>
                    <a:pt x="0" y="1320800"/>
                  </a:cubicBezTo>
                  <a:cubicBezTo>
                    <a:pt x="4233" y="1672167"/>
                    <a:pt x="1948" y="2023672"/>
                    <a:pt x="12700" y="2374900"/>
                  </a:cubicBezTo>
                  <a:cubicBezTo>
                    <a:pt x="14660" y="2438932"/>
                    <a:pt x="36444" y="2501359"/>
                    <a:pt x="38100" y="2565400"/>
                  </a:cubicBezTo>
                  <a:cubicBezTo>
                    <a:pt x="49155" y="2992845"/>
                    <a:pt x="38816" y="3420680"/>
                    <a:pt x="50800" y="3848100"/>
                  </a:cubicBezTo>
                  <a:cubicBezTo>
                    <a:pt x="51550" y="3874863"/>
                    <a:pt x="76200" y="3924300"/>
                    <a:pt x="76200" y="3924300"/>
                  </a:cubicBezTo>
                  <a:cubicBezTo>
                    <a:pt x="80433" y="3953933"/>
                    <a:pt x="77783" y="3985407"/>
                    <a:pt x="88900" y="4013200"/>
                  </a:cubicBezTo>
                  <a:cubicBezTo>
                    <a:pt x="95570" y="4029876"/>
                    <a:pt x="120330" y="4034624"/>
                    <a:pt x="127000" y="4051300"/>
                  </a:cubicBezTo>
                  <a:cubicBezTo>
                    <a:pt x="138117" y="4079093"/>
                    <a:pt x="133829" y="4110847"/>
                    <a:pt x="139700" y="4140200"/>
                  </a:cubicBezTo>
                  <a:cubicBezTo>
                    <a:pt x="146348" y="4173441"/>
                    <a:pt x="158673" y="4198213"/>
                    <a:pt x="190500" y="4216400"/>
                  </a:cubicBezTo>
                  <a:cubicBezTo>
                    <a:pt x="205655" y="4225060"/>
                    <a:pt x="224367" y="4224867"/>
                    <a:pt x="241300" y="4229100"/>
                  </a:cubicBezTo>
                  <a:cubicBezTo>
                    <a:pt x="254000" y="4237567"/>
                    <a:pt x="265748" y="4247674"/>
                    <a:pt x="279400" y="4254500"/>
                  </a:cubicBezTo>
                  <a:cubicBezTo>
                    <a:pt x="348912" y="4289256"/>
                    <a:pt x="441832" y="4258911"/>
                    <a:pt x="508000" y="4254500"/>
                  </a:cubicBezTo>
                  <a:cubicBezTo>
                    <a:pt x="529167" y="4250267"/>
                    <a:pt x="550825" y="4248003"/>
                    <a:pt x="571500" y="4241800"/>
                  </a:cubicBezTo>
                  <a:cubicBezTo>
                    <a:pt x="587743" y="4236927"/>
                    <a:pt x="648422" y="4208636"/>
                    <a:pt x="673100" y="4203700"/>
                  </a:cubicBezTo>
                  <a:cubicBezTo>
                    <a:pt x="702453" y="4197829"/>
                    <a:pt x="732367" y="4195233"/>
                    <a:pt x="762000" y="4191000"/>
                  </a:cubicBezTo>
                  <a:cubicBezTo>
                    <a:pt x="850900" y="4195233"/>
                    <a:pt x="939942" y="4197125"/>
                    <a:pt x="1028700" y="4203700"/>
                  </a:cubicBezTo>
                  <a:cubicBezTo>
                    <a:pt x="1054380" y="4205602"/>
                    <a:pt x="1082657" y="4203425"/>
                    <a:pt x="1104900" y="4216400"/>
                  </a:cubicBezTo>
                  <a:cubicBezTo>
                    <a:pt x="1302807" y="4331846"/>
                    <a:pt x="1036839" y="4278174"/>
                    <a:pt x="1308100" y="4305300"/>
                  </a:cubicBezTo>
                  <a:cubicBezTo>
                    <a:pt x="1490123" y="4292298"/>
                    <a:pt x="1426482" y="4292600"/>
                    <a:pt x="1498600" y="429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959100" y="800100"/>
              <a:ext cx="1714500" cy="4470400"/>
            </a:xfrm>
            <a:custGeom>
              <a:avLst/>
              <a:gdLst>
                <a:gd name="connsiteX0" fmla="*/ 101600 w 1714500"/>
                <a:gd name="connsiteY0" fmla="*/ 0 h 4470400"/>
                <a:gd name="connsiteX1" fmla="*/ 127000 w 1714500"/>
                <a:gd name="connsiteY1" fmla="*/ 152400 h 4470400"/>
                <a:gd name="connsiteX2" fmla="*/ 114300 w 1714500"/>
                <a:gd name="connsiteY2" fmla="*/ 355600 h 4470400"/>
                <a:gd name="connsiteX3" fmla="*/ 88900 w 1714500"/>
                <a:gd name="connsiteY3" fmla="*/ 444500 h 4470400"/>
                <a:gd name="connsiteX4" fmla="*/ 76200 w 1714500"/>
                <a:gd name="connsiteY4" fmla="*/ 520700 h 4470400"/>
                <a:gd name="connsiteX5" fmla="*/ 63500 w 1714500"/>
                <a:gd name="connsiteY5" fmla="*/ 1612900 h 4470400"/>
                <a:gd name="connsiteX6" fmla="*/ 50800 w 1714500"/>
                <a:gd name="connsiteY6" fmla="*/ 1752600 h 4470400"/>
                <a:gd name="connsiteX7" fmla="*/ 12700 w 1714500"/>
                <a:gd name="connsiteY7" fmla="*/ 1828800 h 4470400"/>
                <a:gd name="connsiteX8" fmla="*/ 0 w 1714500"/>
                <a:gd name="connsiteY8" fmla="*/ 1866900 h 4470400"/>
                <a:gd name="connsiteX9" fmla="*/ 25400 w 1714500"/>
                <a:gd name="connsiteY9" fmla="*/ 2146300 h 4470400"/>
                <a:gd name="connsiteX10" fmla="*/ 50800 w 1714500"/>
                <a:gd name="connsiteY10" fmla="*/ 2235200 h 4470400"/>
                <a:gd name="connsiteX11" fmla="*/ 76200 w 1714500"/>
                <a:gd name="connsiteY11" fmla="*/ 2273300 h 4470400"/>
                <a:gd name="connsiteX12" fmla="*/ 88900 w 1714500"/>
                <a:gd name="connsiteY12" fmla="*/ 2324100 h 4470400"/>
                <a:gd name="connsiteX13" fmla="*/ 101600 w 1714500"/>
                <a:gd name="connsiteY13" fmla="*/ 2362200 h 4470400"/>
                <a:gd name="connsiteX14" fmla="*/ 76200 w 1714500"/>
                <a:gd name="connsiteY14" fmla="*/ 3009900 h 4470400"/>
                <a:gd name="connsiteX15" fmla="*/ 63500 w 1714500"/>
                <a:gd name="connsiteY15" fmla="*/ 3124200 h 4470400"/>
                <a:gd name="connsiteX16" fmla="*/ 76200 w 1714500"/>
                <a:gd name="connsiteY16" fmla="*/ 3797300 h 4470400"/>
                <a:gd name="connsiteX17" fmla="*/ 101600 w 1714500"/>
                <a:gd name="connsiteY17" fmla="*/ 3873500 h 4470400"/>
                <a:gd name="connsiteX18" fmla="*/ 127000 w 1714500"/>
                <a:gd name="connsiteY18" fmla="*/ 4025900 h 4470400"/>
                <a:gd name="connsiteX19" fmla="*/ 165100 w 1714500"/>
                <a:gd name="connsiteY19" fmla="*/ 4140200 h 4470400"/>
                <a:gd name="connsiteX20" fmla="*/ 177800 w 1714500"/>
                <a:gd name="connsiteY20" fmla="*/ 4178300 h 4470400"/>
                <a:gd name="connsiteX21" fmla="*/ 190500 w 1714500"/>
                <a:gd name="connsiteY21" fmla="*/ 4216400 h 4470400"/>
                <a:gd name="connsiteX22" fmla="*/ 266700 w 1714500"/>
                <a:gd name="connsiteY22" fmla="*/ 4279900 h 4470400"/>
                <a:gd name="connsiteX23" fmla="*/ 355600 w 1714500"/>
                <a:gd name="connsiteY23" fmla="*/ 4267200 h 4470400"/>
                <a:gd name="connsiteX24" fmla="*/ 457200 w 1714500"/>
                <a:gd name="connsiteY24" fmla="*/ 4305300 h 4470400"/>
                <a:gd name="connsiteX25" fmla="*/ 571500 w 1714500"/>
                <a:gd name="connsiteY25" fmla="*/ 4318000 h 4470400"/>
                <a:gd name="connsiteX26" fmla="*/ 622300 w 1714500"/>
                <a:gd name="connsiteY26" fmla="*/ 4330700 h 4470400"/>
                <a:gd name="connsiteX27" fmla="*/ 660400 w 1714500"/>
                <a:gd name="connsiteY27" fmla="*/ 4356100 h 4470400"/>
                <a:gd name="connsiteX28" fmla="*/ 723900 w 1714500"/>
                <a:gd name="connsiteY28" fmla="*/ 4368800 h 4470400"/>
                <a:gd name="connsiteX29" fmla="*/ 762000 w 1714500"/>
                <a:gd name="connsiteY29" fmla="*/ 4406900 h 4470400"/>
                <a:gd name="connsiteX30" fmla="*/ 800100 w 1714500"/>
                <a:gd name="connsiteY30" fmla="*/ 4419600 h 4470400"/>
                <a:gd name="connsiteX31" fmla="*/ 952500 w 1714500"/>
                <a:gd name="connsiteY31" fmla="*/ 4432300 h 4470400"/>
                <a:gd name="connsiteX32" fmla="*/ 1460500 w 1714500"/>
                <a:gd name="connsiteY32" fmla="*/ 4445000 h 4470400"/>
                <a:gd name="connsiteX33" fmla="*/ 1498600 w 1714500"/>
                <a:gd name="connsiteY33" fmla="*/ 4470400 h 4470400"/>
                <a:gd name="connsiteX34" fmla="*/ 1714500 w 1714500"/>
                <a:gd name="connsiteY34" fmla="*/ 4457700 h 447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14500" h="4470400">
                  <a:moveTo>
                    <a:pt x="101600" y="0"/>
                  </a:moveTo>
                  <a:cubicBezTo>
                    <a:pt x="108811" y="36056"/>
                    <a:pt x="127000" y="120895"/>
                    <a:pt x="127000" y="152400"/>
                  </a:cubicBezTo>
                  <a:cubicBezTo>
                    <a:pt x="127000" y="220265"/>
                    <a:pt x="121053" y="288071"/>
                    <a:pt x="114300" y="355600"/>
                  </a:cubicBezTo>
                  <a:cubicBezTo>
                    <a:pt x="109271" y="405890"/>
                    <a:pt x="98746" y="400193"/>
                    <a:pt x="88900" y="444500"/>
                  </a:cubicBezTo>
                  <a:cubicBezTo>
                    <a:pt x="83314" y="469637"/>
                    <a:pt x="80433" y="495300"/>
                    <a:pt x="76200" y="520700"/>
                  </a:cubicBezTo>
                  <a:cubicBezTo>
                    <a:pt x="71967" y="884767"/>
                    <a:pt x="71005" y="1248886"/>
                    <a:pt x="63500" y="1612900"/>
                  </a:cubicBezTo>
                  <a:cubicBezTo>
                    <a:pt x="62536" y="1659649"/>
                    <a:pt x="61510" y="1707084"/>
                    <a:pt x="50800" y="1752600"/>
                  </a:cubicBezTo>
                  <a:cubicBezTo>
                    <a:pt x="44296" y="1780243"/>
                    <a:pt x="24234" y="1802850"/>
                    <a:pt x="12700" y="1828800"/>
                  </a:cubicBezTo>
                  <a:cubicBezTo>
                    <a:pt x="7263" y="1841033"/>
                    <a:pt x="4233" y="1854200"/>
                    <a:pt x="0" y="1866900"/>
                  </a:cubicBezTo>
                  <a:cubicBezTo>
                    <a:pt x="20812" y="2262327"/>
                    <a:pt x="-14002" y="2008394"/>
                    <a:pt x="25400" y="2146300"/>
                  </a:cubicBezTo>
                  <a:cubicBezTo>
                    <a:pt x="30825" y="2165289"/>
                    <a:pt x="40650" y="2214900"/>
                    <a:pt x="50800" y="2235200"/>
                  </a:cubicBezTo>
                  <a:cubicBezTo>
                    <a:pt x="57626" y="2248852"/>
                    <a:pt x="67733" y="2260600"/>
                    <a:pt x="76200" y="2273300"/>
                  </a:cubicBezTo>
                  <a:cubicBezTo>
                    <a:pt x="80433" y="2290233"/>
                    <a:pt x="84105" y="2307317"/>
                    <a:pt x="88900" y="2324100"/>
                  </a:cubicBezTo>
                  <a:cubicBezTo>
                    <a:pt x="92578" y="2336972"/>
                    <a:pt x="101600" y="2348813"/>
                    <a:pt x="101600" y="2362200"/>
                  </a:cubicBezTo>
                  <a:cubicBezTo>
                    <a:pt x="101600" y="2946248"/>
                    <a:pt x="152317" y="2781550"/>
                    <a:pt x="76200" y="3009900"/>
                  </a:cubicBezTo>
                  <a:cubicBezTo>
                    <a:pt x="71967" y="3048000"/>
                    <a:pt x="63500" y="3085866"/>
                    <a:pt x="63500" y="3124200"/>
                  </a:cubicBezTo>
                  <a:cubicBezTo>
                    <a:pt x="63500" y="3348607"/>
                    <a:pt x="64804" y="3573183"/>
                    <a:pt x="76200" y="3797300"/>
                  </a:cubicBezTo>
                  <a:cubicBezTo>
                    <a:pt x="77560" y="3824039"/>
                    <a:pt x="97198" y="3847090"/>
                    <a:pt x="101600" y="3873500"/>
                  </a:cubicBezTo>
                  <a:cubicBezTo>
                    <a:pt x="110067" y="3924300"/>
                    <a:pt x="110714" y="3977042"/>
                    <a:pt x="127000" y="4025900"/>
                  </a:cubicBezTo>
                  <a:lnTo>
                    <a:pt x="165100" y="4140200"/>
                  </a:lnTo>
                  <a:lnTo>
                    <a:pt x="177800" y="4178300"/>
                  </a:lnTo>
                  <a:cubicBezTo>
                    <a:pt x="182033" y="4191000"/>
                    <a:pt x="181034" y="4206934"/>
                    <a:pt x="190500" y="4216400"/>
                  </a:cubicBezTo>
                  <a:cubicBezTo>
                    <a:pt x="239393" y="4265293"/>
                    <a:pt x="213656" y="4244537"/>
                    <a:pt x="266700" y="4279900"/>
                  </a:cubicBezTo>
                  <a:cubicBezTo>
                    <a:pt x="296333" y="4275667"/>
                    <a:pt x="325666" y="4267200"/>
                    <a:pt x="355600" y="4267200"/>
                  </a:cubicBezTo>
                  <a:cubicBezTo>
                    <a:pt x="503429" y="4267200"/>
                    <a:pt x="352093" y="4279023"/>
                    <a:pt x="457200" y="4305300"/>
                  </a:cubicBezTo>
                  <a:cubicBezTo>
                    <a:pt x="494390" y="4314597"/>
                    <a:pt x="533400" y="4313767"/>
                    <a:pt x="571500" y="4318000"/>
                  </a:cubicBezTo>
                  <a:cubicBezTo>
                    <a:pt x="588433" y="4322233"/>
                    <a:pt x="606257" y="4323824"/>
                    <a:pt x="622300" y="4330700"/>
                  </a:cubicBezTo>
                  <a:cubicBezTo>
                    <a:pt x="636329" y="4336713"/>
                    <a:pt x="646108" y="4350741"/>
                    <a:pt x="660400" y="4356100"/>
                  </a:cubicBezTo>
                  <a:cubicBezTo>
                    <a:pt x="680611" y="4363679"/>
                    <a:pt x="702733" y="4364567"/>
                    <a:pt x="723900" y="4368800"/>
                  </a:cubicBezTo>
                  <a:cubicBezTo>
                    <a:pt x="736600" y="4381500"/>
                    <a:pt x="747056" y="4396937"/>
                    <a:pt x="762000" y="4406900"/>
                  </a:cubicBezTo>
                  <a:cubicBezTo>
                    <a:pt x="773139" y="4414326"/>
                    <a:pt x="786830" y="4417831"/>
                    <a:pt x="800100" y="4419600"/>
                  </a:cubicBezTo>
                  <a:cubicBezTo>
                    <a:pt x="850629" y="4426337"/>
                    <a:pt x="901562" y="4430341"/>
                    <a:pt x="952500" y="4432300"/>
                  </a:cubicBezTo>
                  <a:cubicBezTo>
                    <a:pt x="1121761" y="4438810"/>
                    <a:pt x="1291167" y="4440767"/>
                    <a:pt x="1460500" y="4445000"/>
                  </a:cubicBezTo>
                  <a:cubicBezTo>
                    <a:pt x="1473200" y="4453467"/>
                    <a:pt x="1483356" y="4469638"/>
                    <a:pt x="1498600" y="4470400"/>
                  </a:cubicBezTo>
                  <a:lnTo>
                    <a:pt x="1714500" y="4457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Forma livre 13"/>
          <p:cNvSpPr/>
          <p:nvPr/>
        </p:nvSpPr>
        <p:spPr>
          <a:xfrm rot="20250084">
            <a:off x="2738438" y="2510144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57970" y="1990459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 rot="7937954" flipH="1">
            <a:off x="3938578" y="2404167"/>
            <a:ext cx="711326" cy="187128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18345" y="2120898"/>
            <a:ext cx="14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Tubo plástico</a:t>
            </a:r>
            <a:endParaRPr lang="pt-BR" dirty="0"/>
          </a:p>
        </p:txBody>
      </p:sp>
      <p:sp>
        <p:nvSpPr>
          <p:cNvPr id="19" name="Forma livre 18"/>
          <p:cNvSpPr/>
          <p:nvPr/>
        </p:nvSpPr>
        <p:spPr>
          <a:xfrm>
            <a:off x="6505575" y="1555689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524625" y="1685108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190606" y="1700551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 rot="16200000">
            <a:off x="4213225" y="5113763"/>
            <a:ext cx="152400" cy="292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 rot="16200000">
            <a:off x="5838825" y="2357863"/>
            <a:ext cx="1498600" cy="4305300"/>
          </a:xfrm>
          <a:custGeom>
            <a:avLst/>
            <a:gdLst>
              <a:gd name="connsiteX0" fmla="*/ 38100 w 1498600"/>
              <a:gd name="connsiteY0" fmla="*/ 0 h 4305300"/>
              <a:gd name="connsiteX1" fmla="*/ 25400 w 1498600"/>
              <a:gd name="connsiteY1" fmla="*/ 1117600 h 4305300"/>
              <a:gd name="connsiteX2" fmla="*/ 0 w 1498600"/>
              <a:gd name="connsiteY2" fmla="*/ 1320800 h 4305300"/>
              <a:gd name="connsiteX3" fmla="*/ 12700 w 1498600"/>
              <a:gd name="connsiteY3" fmla="*/ 2374900 h 4305300"/>
              <a:gd name="connsiteX4" fmla="*/ 38100 w 1498600"/>
              <a:gd name="connsiteY4" fmla="*/ 2565400 h 4305300"/>
              <a:gd name="connsiteX5" fmla="*/ 50800 w 1498600"/>
              <a:gd name="connsiteY5" fmla="*/ 3848100 h 4305300"/>
              <a:gd name="connsiteX6" fmla="*/ 76200 w 1498600"/>
              <a:gd name="connsiteY6" fmla="*/ 3924300 h 4305300"/>
              <a:gd name="connsiteX7" fmla="*/ 88900 w 1498600"/>
              <a:gd name="connsiteY7" fmla="*/ 4013200 h 4305300"/>
              <a:gd name="connsiteX8" fmla="*/ 127000 w 1498600"/>
              <a:gd name="connsiteY8" fmla="*/ 4051300 h 4305300"/>
              <a:gd name="connsiteX9" fmla="*/ 139700 w 1498600"/>
              <a:gd name="connsiteY9" fmla="*/ 4140200 h 4305300"/>
              <a:gd name="connsiteX10" fmla="*/ 190500 w 1498600"/>
              <a:gd name="connsiteY10" fmla="*/ 4216400 h 4305300"/>
              <a:gd name="connsiteX11" fmla="*/ 241300 w 1498600"/>
              <a:gd name="connsiteY11" fmla="*/ 4229100 h 4305300"/>
              <a:gd name="connsiteX12" fmla="*/ 279400 w 1498600"/>
              <a:gd name="connsiteY12" fmla="*/ 4254500 h 4305300"/>
              <a:gd name="connsiteX13" fmla="*/ 508000 w 1498600"/>
              <a:gd name="connsiteY13" fmla="*/ 4254500 h 4305300"/>
              <a:gd name="connsiteX14" fmla="*/ 571500 w 1498600"/>
              <a:gd name="connsiteY14" fmla="*/ 4241800 h 4305300"/>
              <a:gd name="connsiteX15" fmla="*/ 673100 w 1498600"/>
              <a:gd name="connsiteY15" fmla="*/ 4203700 h 4305300"/>
              <a:gd name="connsiteX16" fmla="*/ 762000 w 1498600"/>
              <a:gd name="connsiteY16" fmla="*/ 4191000 h 4305300"/>
              <a:gd name="connsiteX17" fmla="*/ 1028700 w 1498600"/>
              <a:gd name="connsiteY17" fmla="*/ 4203700 h 4305300"/>
              <a:gd name="connsiteX18" fmla="*/ 1104900 w 1498600"/>
              <a:gd name="connsiteY18" fmla="*/ 4216400 h 4305300"/>
              <a:gd name="connsiteX19" fmla="*/ 1308100 w 1498600"/>
              <a:gd name="connsiteY19" fmla="*/ 4305300 h 4305300"/>
              <a:gd name="connsiteX20" fmla="*/ 1498600 w 1498600"/>
              <a:gd name="connsiteY20" fmla="*/ 4292600 h 430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98600" h="4305300">
                <a:moveTo>
                  <a:pt x="38100" y="0"/>
                </a:moveTo>
                <a:cubicBezTo>
                  <a:pt x="33867" y="372533"/>
                  <a:pt x="32850" y="745117"/>
                  <a:pt x="25400" y="1117600"/>
                </a:cubicBezTo>
                <a:cubicBezTo>
                  <a:pt x="22939" y="1240639"/>
                  <a:pt x="21061" y="1236555"/>
                  <a:pt x="0" y="1320800"/>
                </a:cubicBezTo>
                <a:cubicBezTo>
                  <a:pt x="4233" y="1672167"/>
                  <a:pt x="1948" y="2023672"/>
                  <a:pt x="12700" y="2374900"/>
                </a:cubicBezTo>
                <a:cubicBezTo>
                  <a:pt x="14660" y="2438932"/>
                  <a:pt x="36444" y="2501359"/>
                  <a:pt x="38100" y="2565400"/>
                </a:cubicBezTo>
                <a:cubicBezTo>
                  <a:pt x="49155" y="2992845"/>
                  <a:pt x="38816" y="3420680"/>
                  <a:pt x="50800" y="3848100"/>
                </a:cubicBezTo>
                <a:cubicBezTo>
                  <a:pt x="51550" y="3874863"/>
                  <a:pt x="76200" y="3924300"/>
                  <a:pt x="76200" y="3924300"/>
                </a:cubicBezTo>
                <a:cubicBezTo>
                  <a:pt x="80433" y="3953933"/>
                  <a:pt x="77783" y="3985407"/>
                  <a:pt x="88900" y="4013200"/>
                </a:cubicBezTo>
                <a:cubicBezTo>
                  <a:pt x="95570" y="4029876"/>
                  <a:pt x="120330" y="4034624"/>
                  <a:pt x="127000" y="4051300"/>
                </a:cubicBezTo>
                <a:cubicBezTo>
                  <a:pt x="138117" y="4079093"/>
                  <a:pt x="133829" y="4110847"/>
                  <a:pt x="139700" y="4140200"/>
                </a:cubicBezTo>
                <a:cubicBezTo>
                  <a:pt x="146348" y="4173441"/>
                  <a:pt x="158673" y="4198213"/>
                  <a:pt x="190500" y="4216400"/>
                </a:cubicBezTo>
                <a:cubicBezTo>
                  <a:pt x="205655" y="4225060"/>
                  <a:pt x="224367" y="4224867"/>
                  <a:pt x="241300" y="4229100"/>
                </a:cubicBezTo>
                <a:cubicBezTo>
                  <a:pt x="254000" y="4237567"/>
                  <a:pt x="265748" y="4247674"/>
                  <a:pt x="279400" y="4254500"/>
                </a:cubicBezTo>
                <a:cubicBezTo>
                  <a:pt x="348912" y="4289256"/>
                  <a:pt x="441832" y="4258911"/>
                  <a:pt x="508000" y="4254500"/>
                </a:cubicBezTo>
                <a:cubicBezTo>
                  <a:pt x="529167" y="4250267"/>
                  <a:pt x="550825" y="4248003"/>
                  <a:pt x="571500" y="4241800"/>
                </a:cubicBezTo>
                <a:cubicBezTo>
                  <a:pt x="587743" y="4236927"/>
                  <a:pt x="648422" y="4208636"/>
                  <a:pt x="673100" y="4203700"/>
                </a:cubicBezTo>
                <a:cubicBezTo>
                  <a:pt x="702453" y="4197829"/>
                  <a:pt x="732367" y="4195233"/>
                  <a:pt x="762000" y="4191000"/>
                </a:cubicBezTo>
                <a:cubicBezTo>
                  <a:pt x="850900" y="4195233"/>
                  <a:pt x="939942" y="4197125"/>
                  <a:pt x="1028700" y="4203700"/>
                </a:cubicBezTo>
                <a:cubicBezTo>
                  <a:pt x="1054380" y="4205602"/>
                  <a:pt x="1082657" y="4203425"/>
                  <a:pt x="1104900" y="4216400"/>
                </a:cubicBezTo>
                <a:cubicBezTo>
                  <a:pt x="1302807" y="4331846"/>
                  <a:pt x="1036839" y="4278174"/>
                  <a:pt x="1308100" y="4305300"/>
                </a:cubicBezTo>
                <a:cubicBezTo>
                  <a:pt x="1490123" y="4292298"/>
                  <a:pt x="1426482" y="4292600"/>
                  <a:pt x="1498600" y="4292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16200000">
            <a:off x="5813425" y="2319763"/>
            <a:ext cx="1714500" cy="4470400"/>
          </a:xfrm>
          <a:custGeom>
            <a:avLst/>
            <a:gdLst>
              <a:gd name="connsiteX0" fmla="*/ 101600 w 1714500"/>
              <a:gd name="connsiteY0" fmla="*/ 0 h 4470400"/>
              <a:gd name="connsiteX1" fmla="*/ 127000 w 1714500"/>
              <a:gd name="connsiteY1" fmla="*/ 152400 h 4470400"/>
              <a:gd name="connsiteX2" fmla="*/ 114300 w 1714500"/>
              <a:gd name="connsiteY2" fmla="*/ 355600 h 4470400"/>
              <a:gd name="connsiteX3" fmla="*/ 88900 w 1714500"/>
              <a:gd name="connsiteY3" fmla="*/ 444500 h 4470400"/>
              <a:gd name="connsiteX4" fmla="*/ 76200 w 1714500"/>
              <a:gd name="connsiteY4" fmla="*/ 520700 h 4470400"/>
              <a:gd name="connsiteX5" fmla="*/ 63500 w 1714500"/>
              <a:gd name="connsiteY5" fmla="*/ 1612900 h 4470400"/>
              <a:gd name="connsiteX6" fmla="*/ 50800 w 1714500"/>
              <a:gd name="connsiteY6" fmla="*/ 1752600 h 4470400"/>
              <a:gd name="connsiteX7" fmla="*/ 12700 w 1714500"/>
              <a:gd name="connsiteY7" fmla="*/ 1828800 h 4470400"/>
              <a:gd name="connsiteX8" fmla="*/ 0 w 1714500"/>
              <a:gd name="connsiteY8" fmla="*/ 1866900 h 4470400"/>
              <a:gd name="connsiteX9" fmla="*/ 25400 w 1714500"/>
              <a:gd name="connsiteY9" fmla="*/ 2146300 h 4470400"/>
              <a:gd name="connsiteX10" fmla="*/ 50800 w 1714500"/>
              <a:gd name="connsiteY10" fmla="*/ 2235200 h 4470400"/>
              <a:gd name="connsiteX11" fmla="*/ 76200 w 1714500"/>
              <a:gd name="connsiteY11" fmla="*/ 2273300 h 4470400"/>
              <a:gd name="connsiteX12" fmla="*/ 88900 w 1714500"/>
              <a:gd name="connsiteY12" fmla="*/ 2324100 h 4470400"/>
              <a:gd name="connsiteX13" fmla="*/ 101600 w 1714500"/>
              <a:gd name="connsiteY13" fmla="*/ 2362200 h 4470400"/>
              <a:gd name="connsiteX14" fmla="*/ 76200 w 1714500"/>
              <a:gd name="connsiteY14" fmla="*/ 3009900 h 4470400"/>
              <a:gd name="connsiteX15" fmla="*/ 63500 w 1714500"/>
              <a:gd name="connsiteY15" fmla="*/ 3124200 h 4470400"/>
              <a:gd name="connsiteX16" fmla="*/ 76200 w 1714500"/>
              <a:gd name="connsiteY16" fmla="*/ 3797300 h 4470400"/>
              <a:gd name="connsiteX17" fmla="*/ 101600 w 1714500"/>
              <a:gd name="connsiteY17" fmla="*/ 3873500 h 4470400"/>
              <a:gd name="connsiteX18" fmla="*/ 127000 w 1714500"/>
              <a:gd name="connsiteY18" fmla="*/ 4025900 h 4470400"/>
              <a:gd name="connsiteX19" fmla="*/ 165100 w 1714500"/>
              <a:gd name="connsiteY19" fmla="*/ 4140200 h 4470400"/>
              <a:gd name="connsiteX20" fmla="*/ 177800 w 1714500"/>
              <a:gd name="connsiteY20" fmla="*/ 4178300 h 4470400"/>
              <a:gd name="connsiteX21" fmla="*/ 190500 w 1714500"/>
              <a:gd name="connsiteY21" fmla="*/ 4216400 h 4470400"/>
              <a:gd name="connsiteX22" fmla="*/ 266700 w 1714500"/>
              <a:gd name="connsiteY22" fmla="*/ 4279900 h 4470400"/>
              <a:gd name="connsiteX23" fmla="*/ 355600 w 1714500"/>
              <a:gd name="connsiteY23" fmla="*/ 4267200 h 4470400"/>
              <a:gd name="connsiteX24" fmla="*/ 457200 w 1714500"/>
              <a:gd name="connsiteY24" fmla="*/ 4305300 h 4470400"/>
              <a:gd name="connsiteX25" fmla="*/ 571500 w 1714500"/>
              <a:gd name="connsiteY25" fmla="*/ 4318000 h 4470400"/>
              <a:gd name="connsiteX26" fmla="*/ 622300 w 1714500"/>
              <a:gd name="connsiteY26" fmla="*/ 4330700 h 4470400"/>
              <a:gd name="connsiteX27" fmla="*/ 660400 w 1714500"/>
              <a:gd name="connsiteY27" fmla="*/ 4356100 h 4470400"/>
              <a:gd name="connsiteX28" fmla="*/ 723900 w 1714500"/>
              <a:gd name="connsiteY28" fmla="*/ 4368800 h 4470400"/>
              <a:gd name="connsiteX29" fmla="*/ 762000 w 1714500"/>
              <a:gd name="connsiteY29" fmla="*/ 4406900 h 4470400"/>
              <a:gd name="connsiteX30" fmla="*/ 800100 w 1714500"/>
              <a:gd name="connsiteY30" fmla="*/ 4419600 h 4470400"/>
              <a:gd name="connsiteX31" fmla="*/ 952500 w 1714500"/>
              <a:gd name="connsiteY31" fmla="*/ 4432300 h 4470400"/>
              <a:gd name="connsiteX32" fmla="*/ 1460500 w 1714500"/>
              <a:gd name="connsiteY32" fmla="*/ 4445000 h 4470400"/>
              <a:gd name="connsiteX33" fmla="*/ 1498600 w 1714500"/>
              <a:gd name="connsiteY33" fmla="*/ 4470400 h 4470400"/>
              <a:gd name="connsiteX34" fmla="*/ 1714500 w 1714500"/>
              <a:gd name="connsiteY34" fmla="*/ 44577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14500" h="4470400">
                <a:moveTo>
                  <a:pt x="101600" y="0"/>
                </a:moveTo>
                <a:cubicBezTo>
                  <a:pt x="108811" y="36056"/>
                  <a:pt x="127000" y="120895"/>
                  <a:pt x="127000" y="152400"/>
                </a:cubicBezTo>
                <a:cubicBezTo>
                  <a:pt x="127000" y="220265"/>
                  <a:pt x="121053" y="288071"/>
                  <a:pt x="114300" y="355600"/>
                </a:cubicBezTo>
                <a:cubicBezTo>
                  <a:pt x="109271" y="405890"/>
                  <a:pt x="98746" y="400193"/>
                  <a:pt x="88900" y="444500"/>
                </a:cubicBezTo>
                <a:cubicBezTo>
                  <a:pt x="83314" y="469637"/>
                  <a:pt x="80433" y="495300"/>
                  <a:pt x="76200" y="520700"/>
                </a:cubicBezTo>
                <a:cubicBezTo>
                  <a:pt x="71967" y="884767"/>
                  <a:pt x="71005" y="1248886"/>
                  <a:pt x="63500" y="1612900"/>
                </a:cubicBezTo>
                <a:cubicBezTo>
                  <a:pt x="62536" y="1659649"/>
                  <a:pt x="61510" y="1707084"/>
                  <a:pt x="50800" y="1752600"/>
                </a:cubicBezTo>
                <a:cubicBezTo>
                  <a:pt x="44296" y="1780243"/>
                  <a:pt x="24234" y="1802850"/>
                  <a:pt x="12700" y="1828800"/>
                </a:cubicBezTo>
                <a:cubicBezTo>
                  <a:pt x="7263" y="1841033"/>
                  <a:pt x="4233" y="1854200"/>
                  <a:pt x="0" y="1866900"/>
                </a:cubicBezTo>
                <a:cubicBezTo>
                  <a:pt x="20812" y="2262327"/>
                  <a:pt x="-14002" y="2008394"/>
                  <a:pt x="25400" y="2146300"/>
                </a:cubicBezTo>
                <a:cubicBezTo>
                  <a:pt x="30825" y="2165289"/>
                  <a:pt x="40650" y="2214900"/>
                  <a:pt x="50800" y="2235200"/>
                </a:cubicBezTo>
                <a:cubicBezTo>
                  <a:pt x="57626" y="2248852"/>
                  <a:pt x="67733" y="2260600"/>
                  <a:pt x="76200" y="2273300"/>
                </a:cubicBezTo>
                <a:cubicBezTo>
                  <a:pt x="80433" y="2290233"/>
                  <a:pt x="84105" y="2307317"/>
                  <a:pt x="88900" y="2324100"/>
                </a:cubicBezTo>
                <a:cubicBezTo>
                  <a:pt x="92578" y="2336972"/>
                  <a:pt x="101600" y="2348813"/>
                  <a:pt x="101600" y="2362200"/>
                </a:cubicBezTo>
                <a:cubicBezTo>
                  <a:pt x="101600" y="2946248"/>
                  <a:pt x="152317" y="2781550"/>
                  <a:pt x="76200" y="3009900"/>
                </a:cubicBezTo>
                <a:cubicBezTo>
                  <a:pt x="71967" y="3048000"/>
                  <a:pt x="63500" y="3085866"/>
                  <a:pt x="63500" y="3124200"/>
                </a:cubicBezTo>
                <a:cubicBezTo>
                  <a:pt x="63500" y="3348607"/>
                  <a:pt x="64804" y="3573183"/>
                  <a:pt x="76200" y="3797300"/>
                </a:cubicBezTo>
                <a:cubicBezTo>
                  <a:pt x="77560" y="3824039"/>
                  <a:pt x="97198" y="3847090"/>
                  <a:pt x="101600" y="3873500"/>
                </a:cubicBezTo>
                <a:cubicBezTo>
                  <a:pt x="110067" y="3924300"/>
                  <a:pt x="110714" y="3977042"/>
                  <a:pt x="127000" y="4025900"/>
                </a:cubicBezTo>
                <a:lnTo>
                  <a:pt x="165100" y="4140200"/>
                </a:lnTo>
                <a:lnTo>
                  <a:pt x="177800" y="4178300"/>
                </a:lnTo>
                <a:cubicBezTo>
                  <a:pt x="182033" y="4191000"/>
                  <a:pt x="181034" y="4206934"/>
                  <a:pt x="190500" y="4216400"/>
                </a:cubicBezTo>
                <a:cubicBezTo>
                  <a:pt x="239393" y="4265293"/>
                  <a:pt x="213656" y="4244537"/>
                  <a:pt x="266700" y="4279900"/>
                </a:cubicBezTo>
                <a:cubicBezTo>
                  <a:pt x="296333" y="4275667"/>
                  <a:pt x="325666" y="4267200"/>
                  <a:pt x="355600" y="4267200"/>
                </a:cubicBezTo>
                <a:cubicBezTo>
                  <a:pt x="503429" y="4267200"/>
                  <a:pt x="352093" y="4279023"/>
                  <a:pt x="457200" y="4305300"/>
                </a:cubicBezTo>
                <a:cubicBezTo>
                  <a:pt x="494390" y="4314597"/>
                  <a:pt x="533400" y="4313767"/>
                  <a:pt x="571500" y="4318000"/>
                </a:cubicBezTo>
                <a:cubicBezTo>
                  <a:pt x="588433" y="4322233"/>
                  <a:pt x="606257" y="4323824"/>
                  <a:pt x="622300" y="4330700"/>
                </a:cubicBezTo>
                <a:cubicBezTo>
                  <a:pt x="636329" y="4336713"/>
                  <a:pt x="646108" y="4350741"/>
                  <a:pt x="660400" y="4356100"/>
                </a:cubicBezTo>
                <a:cubicBezTo>
                  <a:pt x="680611" y="4363679"/>
                  <a:pt x="702733" y="4364567"/>
                  <a:pt x="723900" y="4368800"/>
                </a:cubicBezTo>
                <a:cubicBezTo>
                  <a:pt x="736600" y="4381500"/>
                  <a:pt x="747056" y="4396937"/>
                  <a:pt x="762000" y="4406900"/>
                </a:cubicBezTo>
                <a:cubicBezTo>
                  <a:pt x="773139" y="4414326"/>
                  <a:pt x="786830" y="4417831"/>
                  <a:pt x="800100" y="4419600"/>
                </a:cubicBezTo>
                <a:cubicBezTo>
                  <a:pt x="850629" y="4426337"/>
                  <a:pt x="901562" y="4430341"/>
                  <a:pt x="952500" y="4432300"/>
                </a:cubicBezTo>
                <a:cubicBezTo>
                  <a:pt x="1121761" y="4438810"/>
                  <a:pt x="1291167" y="4440767"/>
                  <a:pt x="1460500" y="4445000"/>
                </a:cubicBezTo>
                <a:cubicBezTo>
                  <a:pt x="1473200" y="4453467"/>
                  <a:pt x="1483356" y="4469638"/>
                  <a:pt x="1498600" y="4470400"/>
                </a:cubicBezTo>
                <a:lnTo>
                  <a:pt x="1714500" y="44577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085214" y="5111594"/>
            <a:ext cx="561975" cy="296437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4042569" y="5111594"/>
            <a:ext cx="82503" cy="29643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4553830" y="5031266"/>
            <a:ext cx="231906" cy="431748"/>
          </a:xfrm>
          <a:custGeom>
            <a:avLst/>
            <a:gdLst>
              <a:gd name="connsiteX0" fmla="*/ 46745 w 418220"/>
              <a:gd name="connsiteY0" fmla="*/ 140810 h 486091"/>
              <a:gd name="connsiteX1" fmla="*/ 39601 w 418220"/>
              <a:gd name="connsiteY1" fmla="*/ 126523 h 486091"/>
              <a:gd name="connsiteX2" fmla="*/ 30076 w 418220"/>
              <a:gd name="connsiteY2" fmla="*/ 102710 h 486091"/>
              <a:gd name="connsiteX3" fmla="*/ 22933 w 418220"/>
              <a:gd name="connsiteY3" fmla="*/ 93185 h 486091"/>
              <a:gd name="connsiteX4" fmla="*/ 22933 w 418220"/>
              <a:gd name="connsiteY4" fmla="*/ 43179 h 486091"/>
              <a:gd name="connsiteX5" fmla="*/ 32458 w 418220"/>
              <a:gd name="connsiteY5" fmla="*/ 38416 h 486091"/>
              <a:gd name="connsiteX6" fmla="*/ 46745 w 418220"/>
              <a:gd name="connsiteY6" fmla="*/ 28891 h 486091"/>
              <a:gd name="connsiteX7" fmla="*/ 61033 w 418220"/>
              <a:gd name="connsiteY7" fmla="*/ 31273 h 486091"/>
              <a:gd name="connsiteX8" fmla="*/ 68176 w 418220"/>
              <a:gd name="connsiteY8" fmla="*/ 28891 h 486091"/>
              <a:gd name="connsiteX9" fmla="*/ 80083 w 418220"/>
              <a:gd name="connsiteY9" fmla="*/ 26510 h 486091"/>
              <a:gd name="connsiteX10" fmla="*/ 89608 w 418220"/>
              <a:gd name="connsiteY10" fmla="*/ 19366 h 486091"/>
              <a:gd name="connsiteX11" fmla="*/ 132470 w 418220"/>
              <a:gd name="connsiteY11" fmla="*/ 5079 h 486091"/>
              <a:gd name="connsiteX12" fmla="*/ 165808 w 418220"/>
              <a:gd name="connsiteY12" fmla="*/ 316 h 486091"/>
              <a:gd name="connsiteX13" fmla="*/ 211051 w 418220"/>
              <a:gd name="connsiteY13" fmla="*/ 2698 h 486091"/>
              <a:gd name="connsiteX14" fmla="*/ 215814 w 418220"/>
              <a:gd name="connsiteY14" fmla="*/ 16985 h 486091"/>
              <a:gd name="connsiteX15" fmla="*/ 222958 w 418220"/>
              <a:gd name="connsiteY15" fmla="*/ 36035 h 486091"/>
              <a:gd name="connsiteX16" fmla="*/ 322970 w 418220"/>
              <a:gd name="connsiteY16" fmla="*/ 38416 h 486091"/>
              <a:gd name="connsiteX17" fmla="*/ 339639 w 418220"/>
              <a:gd name="connsiteY17" fmla="*/ 50323 h 486091"/>
              <a:gd name="connsiteX18" fmla="*/ 344401 w 418220"/>
              <a:gd name="connsiteY18" fmla="*/ 57466 h 486091"/>
              <a:gd name="connsiteX19" fmla="*/ 351545 w 418220"/>
              <a:gd name="connsiteY19" fmla="*/ 62229 h 486091"/>
              <a:gd name="connsiteX20" fmla="*/ 353926 w 418220"/>
              <a:gd name="connsiteY20" fmla="*/ 71754 h 486091"/>
              <a:gd name="connsiteX21" fmla="*/ 358689 w 418220"/>
              <a:gd name="connsiteY21" fmla="*/ 81279 h 486091"/>
              <a:gd name="connsiteX22" fmla="*/ 365833 w 418220"/>
              <a:gd name="connsiteY22" fmla="*/ 112235 h 486091"/>
              <a:gd name="connsiteX23" fmla="*/ 372976 w 418220"/>
              <a:gd name="connsiteY23" fmla="*/ 114616 h 486091"/>
              <a:gd name="connsiteX24" fmla="*/ 389645 w 418220"/>
              <a:gd name="connsiteY24" fmla="*/ 124141 h 486091"/>
              <a:gd name="connsiteX25" fmla="*/ 396789 w 418220"/>
              <a:gd name="connsiteY25" fmla="*/ 126523 h 486091"/>
              <a:gd name="connsiteX26" fmla="*/ 418220 w 418220"/>
              <a:gd name="connsiteY26" fmla="*/ 150335 h 486091"/>
              <a:gd name="connsiteX27" fmla="*/ 408695 w 418220"/>
              <a:gd name="connsiteY27" fmla="*/ 176529 h 486091"/>
              <a:gd name="connsiteX28" fmla="*/ 394408 w 418220"/>
              <a:gd name="connsiteY28" fmla="*/ 178910 h 486091"/>
              <a:gd name="connsiteX29" fmla="*/ 380120 w 418220"/>
              <a:gd name="connsiteY29" fmla="*/ 183673 h 486091"/>
              <a:gd name="connsiteX30" fmla="*/ 370595 w 418220"/>
              <a:gd name="connsiteY30" fmla="*/ 240823 h 486091"/>
              <a:gd name="connsiteX31" fmla="*/ 358689 w 418220"/>
              <a:gd name="connsiteY31" fmla="*/ 252729 h 486091"/>
              <a:gd name="connsiteX32" fmla="*/ 344401 w 418220"/>
              <a:gd name="connsiteY32" fmla="*/ 257491 h 486091"/>
              <a:gd name="connsiteX33" fmla="*/ 337258 w 418220"/>
              <a:gd name="connsiteY33" fmla="*/ 262254 h 486091"/>
              <a:gd name="connsiteX34" fmla="*/ 351545 w 418220"/>
              <a:gd name="connsiteY34" fmla="*/ 278923 h 486091"/>
              <a:gd name="connsiteX35" fmla="*/ 361070 w 418220"/>
              <a:gd name="connsiteY35" fmla="*/ 286066 h 486091"/>
              <a:gd name="connsiteX36" fmla="*/ 365833 w 418220"/>
              <a:gd name="connsiteY36" fmla="*/ 295591 h 486091"/>
              <a:gd name="connsiteX37" fmla="*/ 370595 w 418220"/>
              <a:gd name="connsiteY37" fmla="*/ 328929 h 486091"/>
              <a:gd name="connsiteX38" fmla="*/ 356308 w 418220"/>
              <a:gd name="connsiteY38" fmla="*/ 343216 h 486091"/>
              <a:gd name="connsiteX39" fmla="*/ 346783 w 418220"/>
              <a:gd name="connsiteY39" fmla="*/ 352741 h 486091"/>
              <a:gd name="connsiteX40" fmla="*/ 342020 w 418220"/>
              <a:gd name="connsiteY40" fmla="*/ 367029 h 486091"/>
              <a:gd name="connsiteX41" fmla="*/ 337258 w 418220"/>
              <a:gd name="connsiteY41" fmla="*/ 428941 h 486091"/>
              <a:gd name="connsiteX42" fmla="*/ 280108 w 418220"/>
              <a:gd name="connsiteY42" fmla="*/ 436085 h 486091"/>
              <a:gd name="connsiteX43" fmla="*/ 277726 w 418220"/>
              <a:gd name="connsiteY43" fmla="*/ 464660 h 486091"/>
              <a:gd name="connsiteX44" fmla="*/ 258676 w 418220"/>
              <a:gd name="connsiteY44" fmla="*/ 476566 h 486091"/>
              <a:gd name="connsiteX45" fmla="*/ 211051 w 418220"/>
              <a:gd name="connsiteY45" fmla="*/ 481329 h 486091"/>
              <a:gd name="connsiteX46" fmla="*/ 153901 w 418220"/>
              <a:gd name="connsiteY46" fmla="*/ 478948 h 486091"/>
              <a:gd name="connsiteX47" fmla="*/ 163426 w 418220"/>
              <a:gd name="connsiteY47" fmla="*/ 481329 h 486091"/>
              <a:gd name="connsiteX48" fmla="*/ 149139 w 418220"/>
              <a:gd name="connsiteY48" fmla="*/ 486091 h 486091"/>
              <a:gd name="connsiteX49" fmla="*/ 127708 w 418220"/>
              <a:gd name="connsiteY49" fmla="*/ 481329 h 486091"/>
              <a:gd name="connsiteX50" fmla="*/ 101514 w 418220"/>
              <a:gd name="connsiteY50" fmla="*/ 469423 h 486091"/>
              <a:gd name="connsiteX51" fmla="*/ 77701 w 418220"/>
              <a:gd name="connsiteY51" fmla="*/ 467041 h 486091"/>
              <a:gd name="connsiteX52" fmla="*/ 70558 w 418220"/>
              <a:gd name="connsiteY52" fmla="*/ 464660 h 486091"/>
              <a:gd name="connsiteX53" fmla="*/ 63414 w 418220"/>
              <a:gd name="connsiteY53" fmla="*/ 459898 h 486091"/>
              <a:gd name="connsiteX54" fmla="*/ 46745 w 418220"/>
              <a:gd name="connsiteY54" fmla="*/ 457516 h 486091"/>
              <a:gd name="connsiteX55" fmla="*/ 30076 w 418220"/>
              <a:gd name="connsiteY55" fmla="*/ 447991 h 486091"/>
              <a:gd name="connsiteX56" fmla="*/ 25314 w 418220"/>
              <a:gd name="connsiteY56" fmla="*/ 440848 h 486091"/>
              <a:gd name="connsiteX57" fmla="*/ 30076 w 418220"/>
              <a:gd name="connsiteY57" fmla="*/ 405129 h 486091"/>
              <a:gd name="connsiteX58" fmla="*/ 53889 w 418220"/>
              <a:gd name="connsiteY58" fmla="*/ 400366 h 486091"/>
              <a:gd name="connsiteX59" fmla="*/ 44364 w 418220"/>
              <a:gd name="connsiteY59" fmla="*/ 402748 h 486091"/>
              <a:gd name="connsiteX60" fmla="*/ 18170 w 418220"/>
              <a:gd name="connsiteY60" fmla="*/ 397985 h 486091"/>
              <a:gd name="connsiteX61" fmla="*/ 13408 w 418220"/>
              <a:gd name="connsiteY61" fmla="*/ 390841 h 486091"/>
              <a:gd name="connsiteX62" fmla="*/ 15789 w 418220"/>
              <a:gd name="connsiteY62" fmla="*/ 343216 h 486091"/>
              <a:gd name="connsiteX63" fmla="*/ 18170 w 418220"/>
              <a:gd name="connsiteY63" fmla="*/ 336073 h 486091"/>
              <a:gd name="connsiteX64" fmla="*/ 34839 w 418220"/>
              <a:gd name="connsiteY64" fmla="*/ 328929 h 486091"/>
              <a:gd name="connsiteX65" fmla="*/ 37220 w 418220"/>
              <a:gd name="connsiteY65" fmla="*/ 321785 h 486091"/>
              <a:gd name="connsiteX66" fmla="*/ 22933 w 418220"/>
              <a:gd name="connsiteY66" fmla="*/ 305116 h 486091"/>
              <a:gd name="connsiteX67" fmla="*/ 18170 w 418220"/>
              <a:gd name="connsiteY67" fmla="*/ 295591 h 486091"/>
              <a:gd name="connsiteX68" fmla="*/ 13408 w 418220"/>
              <a:gd name="connsiteY68" fmla="*/ 271779 h 486091"/>
              <a:gd name="connsiteX69" fmla="*/ 8645 w 418220"/>
              <a:gd name="connsiteY69" fmla="*/ 262254 h 486091"/>
              <a:gd name="connsiteX70" fmla="*/ 11026 w 418220"/>
              <a:gd name="connsiteY70" fmla="*/ 243204 h 486091"/>
              <a:gd name="connsiteX71" fmla="*/ 22933 w 418220"/>
              <a:gd name="connsiteY71" fmla="*/ 240823 h 486091"/>
              <a:gd name="connsiteX72" fmla="*/ 30076 w 418220"/>
              <a:gd name="connsiteY72" fmla="*/ 236060 h 486091"/>
              <a:gd name="connsiteX73" fmla="*/ 22933 w 418220"/>
              <a:gd name="connsiteY73" fmla="*/ 224154 h 486091"/>
              <a:gd name="connsiteX74" fmla="*/ 18170 w 418220"/>
              <a:gd name="connsiteY74" fmla="*/ 212248 h 486091"/>
              <a:gd name="connsiteX75" fmla="*/ 8645 w 418220"/>
              <a:gd name="connsiteY75" fmla="*/ 202723 h 486091"/>
              <a:gd name="connsiteX76" fmla="*/ 3883 w 418220"/>
              <a:gd name="connsiteY76" fmla="*/ 190816 h 486091"/>
              <a:gd name="connsiteX77" fmla="*/ 15789 w 418220"/>
              <a:gd name="connsiteY77" fmla="*/ 126523 h 486091"/>
              <a:gd name="connsiteX78" fmla="*/ 46745 w 418220"/>
              <a:gd name="connsiteY78" fmla="*/ 140810 h 48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18220" h="486091">
                <a:moveTo>
                  <a:pt x="46745" y="140810"/>
                </a:moveTo>
                <a:cubicBezTo>
                  <a:pt x="50714" y="140810"/>
                  <a:pt x="41764" y="131389"/>
                  <a:pt x="39601" y="126523"/>
                </a:cubicBezTo>
                <a:cubicBezTo>
                  <a:pt x="31628" y="108584"/>
                  <a:pt x="47073" y="133872"/>
                  <a:pt x="30076" y="102710"/>
                </a:cubicBezTo>
                <a:cubicBezTo>
                  <a:pt x="28176" y="99226"/>
                  <a:pt x="25314" y="96360"/>
                  <a:pt x="22933" y="93185"/>
                </a:cubicBezTo>
                <a:cubicBezTo>
                  <a:pt x="17859" y="72892"/>
                  <a:pt x="13631" y="66433"/>
                  <a:pt x="22933" y="43179"/>
                </a:cubicBezTo>
                <a:cubicBezTo>
                  <a:pt x="24251" y="39883"/>
                  <a:pt x="29414" y="40242"/>
                  <a:pt x="32458" y="38416"/>
                </a:cubicBezTo>
                <a:cubicBezTo>
                  <a:pt x="37366" y="35471"/>
                  <a:pt x="46745" y="28891"/>
                  <a:pt x="46745" y="28891"/>
                </a:cubicBezTo>
                <a:cubicBezTo>
                  <a:pt x="51508" y="29685"/>
                  <a:pt x="56205" y="31273"/>
                  <a:pt x="61033" y="31273"/>
                </a:cubicBezTo>
                <a:cubicBezTo>
                  <a:pt x="63543" y="31273"/>
                  <a:pt x="65741" y="29500"/>
                  <a:pt x="68176" y="28891"/>
                </a:cubicBezTo>
                <a:cubicBezTo>
                  <a:pt x="72103" y="27909"/>
                  <a:pt x="76114" y="27304"/>
                  <a:pt x="80083" y="26510"/>
                </a:cubicBezTo>
                <a:cubicBezTo>
                  <a:pt x="83258" y="24129"/>
                  <a:pt x="86058" y="21141"/>
                  <a:pt x="89608" y="19366"/>
                </a:cubicBezTo>
                <a:cubicBezTo>
                  <a:pt x="112287" y="8027"/>
                  <a:pt x="112849" y="8022"/>
                  <a:pt x="132470" y="5079"/>
                </a:cubicBezTo>
                <a:lnTo>
                  <a:pt x="165808" y="316"/>
                </a:lnTo>
                <a:cubicBezTo>
                  <a:pt x="180889" y="1110"/>
                  <a:pt x="196724" y="-2078"/>
                  <a:pt x="211051" y="2698"/>
                </a:cubicBezTo>
                <a:cubicBezTo>
                  <a:pt x="215813" y="4285"/>
                  <a:pt x="214226" y="12223"/>
                  <a:pt x="215814" y="16985"/>
                </a:cubicBezTo>
                <a:cubicBezTo>
                  <a:pt x="219551" y="28195"/>
                  <a:pt x="217256" y="21781"/>
                  <a:pt x="222958" y="36035"/>
                </a:cubicBezTo>
                <a:cubicBezTo>
                  <a:pt x="267088" y="32358"/>
                  <a:pt x="262540" y="31306"/>
                  <a:pt x="322970" y="38416"/>
                </a:cubicBezTo>
                <a:cubicBezTo>
                  <a:pt x="329197" y="39149"/>
                  <a:pt x="335971" y="45921"/>
                  <a:pt x="339639" y="50323"/>
                </a:cubicBezTo>
                <a:cubicBezTo>
                  <a:pt x="341471" y="52521"/>
                  <a:pt x="342378" y="55443"/>
                  <a:pt x="344401" y="57466"/>
                </a:cubicBezTo>
                <a:cubicBezTo>
                  <a:pt x="346425" y="59490"/>
                  <a:pt x="349164" y="60641"/>
                  <a:pt x="351545" y="62229"/>
                </a:cubicBezTo>
                <a:cubicBezTo>
                  <a:pt x="352339" y="65404"/>
                  <a:pt x="352777" y="68690"/>
                  <a:pt x="353926" y="71754"/>
                </a:cubicBezTo>
                <a:cubicBezTo>
                  <a:pt x="355172" y="75078"/>
                  <a:pt x="357945" y="77808"/>
                  <a:pt x="358689" y="81279"/>
                </a:cubicBezTo>
                <a:cubicBezTo>
                  <a:pt x="360397" y="89250"/>
                  <a:pt x="356989" y="105159"/>
                  <a:pt x="365833" y="112235"/>
                </a:cubicBezTo>
                <a:cubicBezTo>
                  <a:pt x="367793" y="113803"/>
                  <a:pt x="370669" y="113627"/>
                  <a:pt x="372976" y="114616"/>
                </a:cubicBezTo>
                <a:cubicBezTo>
                  <a:pt x="402190" y="127137"/>
                  <a:pt x="365738" y="112187"/>
                  <a:pt x="389645" y="124141"/>
                </a:cubicBezTo>
                <a:cubicBezTo>
                  <a:pt x="391890" y="125264"/>
                  <a:pt x="394408" y="125729"/>
                  <a:pt x="396789" y="126523"/>
                </a:cubicBezTo>
                <a:cubicBezTo>
                  <a:pt x="413882" y="143616"/>
                  <a:pt x="407035" y="135422"/>
                  <a:pt x="418220" y="150335"/>
                </a:cubicBezTo>
                <a:cubicBezTo>
                  <a:pt x="416791" y="163200"/>
                  <a:pt x="421315" y="172322"/>
                  <a:pt x="408695" y="176529"/>
                </a:cubicBezTo>
                <a:cubicBezTo>
                  <a:pt x="404115" y="178056"/>
                  <a:pt x="399092" y="177739"/>
                  <a:pt x="394408" y="178910"/>
                </a:cubicBezTo>
                <a:cubicBezTo>
                  <a:pt x="389538" y="180128"/>
                  <a:pt x="380120" y="183673"/>
                  <a:pt x="380120" y="183673"/>
                </a:cubicBezTo>
                <a:cubicBezTo>
                  <a:pt x="376945" y="202723"/>
                  <a:pt x="374784" y="221970"/>
                  <a:pt x="370595" y="240823"/>
                </a:cubicBezTo>
                <a:cubicBezTo>
                  <a:pt x="369464" y="245911"/>
                  <a:pt x="362994" y="250816"/>
                  <a:pt x="358689" y="252729"/>
                </a:cubicBezTo>
                <a:cubicBezTo>
                  <a:pt x="354101" y="254768"/>
                  <a:pt x="344401" y="257491"/>
                  <a:pt x="344401" y="257491"/>
                </a:cubicBezTo>
                <a:cubicBezTo>
                  <a:pt x="342020" y="259079"/>
                  <a:pt x="337258" y="259392"/>
                  <a:pt x="337258" y="262254"/>
                </a:cubicBezTo>
                <a:cubicBezTo>
                  <a:pt x="337258" y="271306"/>
                  <a:pt x="345878" y="274875"/>
                  <a:pt x="351545" y="278923"/>
                </a:cubicBezTo>
                <a:cubicBezTo>
                  <a:pt x="354774" y="281230"/>
                  <a:pt x="357895" y="283685"/>
                  <a:pt x="361070" y="286066"/>
                </a:cubicBezTo>
                <a:cubicBezTo>
                  <a:pt x="362658" y="289241"/>
                  <a:pt x="364364" y="292359"/>
                  <a:pt x="365833" y="295591"/>
                </a:cubicBezTo>
                <a:cubicBezTo>
                  <a:pt x="371077" y="307127"/>
                  <a:pt x="377647" y="315832"/>
                  <a:pt x="370595" y="328929"/>
                </a:cubicBezTo>
                <a:cubicBezTo>
                  <a:pt x="367402" y="334859"/>
                  <a:pt x="361070" y="338454"/>
                  <a:pt x="356308" y="343216"/>
                </a:cubicBezTo>
                <a:lnTo>
                  <a:pt x="346783" y="352741"/>
                </a:lnTo>
                <a:cubicBezTo>
                  <a:pt x="345195" y="357504"/>
                  <a:pt x="342405" y="362023"/>
                  <a:pt x="342020" y="367029"/>
                </a:cubicBezTo>
                <a:cubicBezTo>
                  <a:pt x="340433" y="387666"/>
                  <a:pt x="351075" y="413530"/>
                  <a:pt x="337258" y="428941"/>
                </a:cubicBezTo>
                <a:cubicBezTo>
                  <a:pt x="324442" y="443235"/>
                  <a:pt x="299158" y="433704"/>
                  <a:pt x="280108" y="436085"/>
                </a:cubicBezTo>
                <a:cubicBezTo>
                  <a:pt x="279314" y="445610"/>
                  <a:pt x="280044" y="455387"/>
                  <a:pt x="277726" y="464660"/>
                </a:cubicBezTo>
                <a:cubicBezTo>
                  <a:pt x="275001" y="475561"/>
                  <a:pt x="267492" y="475306"/>
                  <a:pt x="258676" y="476566"/>
                </a:cubicBezTo>
                <a:cubicBezTo>
                  <a:pt x="246931" y="478244"/>
                  <a:pt x="221959" y="480337"/>
                  <a:pt x="211051" y="481329"/>
                </a:cubicBezTo>
                <a:cubicBezTo>
                  <a:pt x="192001" y="480535"/>
                  <a:pt x="172968" y="478948"/>
                  <a:pt x="153901" y="478948"/>
                </a:cubicBezTo>
                <a:cubicBezTo>
                  <a:pt x="150628" y="478948"/>
                  <a:pt x="165241" y="478606"/>
                  <a:pt x="163426" y="481329"/>
                </a:cubicBezTo>
                <a:cubicBezTo>
                  <a:pt x="160641" y="485506"/>
                  <a:pt x="153901" y="484504"/>
                  <a:pt x="149139" y="486091"/>
                </a:cubicBezTo>
                <a:cubicBezTo>
                  <a:pt x="143651" y="485177"/>
                  <a:pt x="133570" y="484260"/>
                  <a:pt x="127708" y="481329"/>
                </a:cubicBezTo>
                <a:cubicBezTo>
                  <a:pt x="114345" y="474647"/>
                  <a:pt x="117103" y="472346"/>
                  <a:pt x="101514" y="469423"/>
                </a:cubicBezTo>
                <a:cubicBezTo>
                  <a:pt x="93673" y="467953"/>
                  <a:pt x="85639" y="467835"/>
                  <a:pt x="77701" y="467041"/>
                </a:cubicBezTo>
                <a:cubicBezTo>
                  <a:pt x="75320" y="466247"/>
                  <a:pt x="72803" y="465782"/>
                  <a:pt x="70558" y="464660"/>
                </a:cubicBezTo>
                <a:cubicBezTo>
                  <a:pt x="67998" y="463380"/>
                  <a:pt x="66155" y="460720"/>
                  <a:pt x="63414" y="459898"/>
                </a:cubicBezTo>
                <a:cubicBezTo>
                  <a:pt x="58038" y="458285"/>
                  <a:pt x="52301" y="458310"/>
                  <a:pt x="46745" y="457516"/>
                </a:cubicBezTo>
                <a:cubicBezTo>
                  <a:pt x="38571" y="454792"/>
                  <a:pt x="37285" y="455200"/>
                  <a:pt x="30076" y="447991"/>
                </a:cubicBezTo>
                <a:cubicBezTo>
                  <a:pt x="28053" y="445968"/>
                  <a:pt x="26901" y="443229"/>
                  <a:pt x="25314" y="440848"/>
                </a:cubicBezTo>
                <a:cubicBezTo>
                  <a:pt x="26901" y="428942"/>
                  <a:pt x="23149" y="414942"/>
                  <a:pt x="30076" y="405129"/>
                </a:cubicBezTo>
                <a:cubicBezTo>
                  <a:pt x="34744" y="398516"/>
                  <a:pt x="61742" y="398402"/>
                  <a:pt x="53889" y="400366"/>
                </a:cubicBezTo>
                <a:lnTo>
                  <a:pt x="44364" y="402748"/>
                </a:lnTo>
                <a:cubicBezTo>
                  <a:pt x="35633" y="401160"/>
                  <a:pt x="26453" y="401171"/>
                  <a:pt x="18170" y="397985"/>
                </a:cubicBezTo>
                <a:cubicBezTo>
                  <a:pt x="15499" y="396958"/>
                  <a:pt x="13532" y="393700"/>
                  <a:pt x="13408" y="390841"/>
                </a:cubicBezTo>
                <a:cubicBezTo>
                  <a:pt x="12718" y="374961"/>
                  <a:pt x="14412" y="359051"/>
                  <a:pt x="15789" y="343216"/>
                </a:cubicBezTo>
                <a:cubicBezTo>
                  <a:pt x="16006" y="340716"/>
                  <a:pt x="16602" y="338033"/>
                  <a:pt x="18170" y="336073"/>
                </a:cubicBezTo>
                <a:cubicBezTo>
                  <a:pt x="22282" y="330933"/>
                  <a:pt x="29118" y="330359"/>
                  <a:pt x="34839" y="328929"/>
                </a:cubicBezTo>
                <a:cubicBezTo>
                  <a:pt x="35633" y="326548"/>
                  <a:pt x="37910" y="324199"/>
                  <a:pt x="37220" y="321785"/>
                </a:cubicBezTo>
                <a:cubicBezTo>
                  <a:pt x="35278" y="314989"/>
                  <a:pt x="26754" y="310465"/>
                  <a:pt x="22933" y="305116"/>
                </a:cubicBezTo>
                <a:cubicBezTo>
                  <a:pt x="20870" y="302227"/>
                  <a:pt x="19758" y="298766"/>
                  <a:pt x="18170" y="295591"/>
                </a:cubicBezTo>
                <a:cubicBezTo>
                  <a:pt x="17347" y="290655"/>
                  <a:pt x="15539" y="277461"/>
                  <a:pt x="13408" y="271779"/>
                </a:cubicBezTo>
                <a:cubicBezTo>
                  <a:pt x="12162" y="268455"/>
                  <a:pt x="10233" y="265429"/>
                  <a:pt x="8645" y="262254"/>
                </a:cubicBezTo>
                <a:cubicBezTo>
                  <a:pt x="9439" y="255904"/>
                  <a:pt x="7476" y="248529"/>
                  <a:pt x="11026" y="243204"/>
                </a:cubicBezTo>
                <a:cubicBezTo>
                  <a:pt x="13271" y="239836"/>
                  <a:pt x="19143" y="242244"/>
                  <a:pt x="22933" y="240823"/>
                </a:cubicBezTo>
                <a:cubicBezTo>
                  <a:pt x="25613" y="239818"/>
                  <a:pt x="27695" y="237648"/>
                  <a:pt x="30076" y="236060"/>
                </a:cubicBezTo>
                <a:cubicBezTo>
                  <a:pt x="27695" y="232091"/>
                  <a:pt x="25003" y="228294"/>
                  <a:pt x="22933" y="224154"/>
                </a:cubicBezTo>
                <a:cubicBezTo>
                  <a:pt x="21021" y="220331"/>
                  <a:pt x="20541" y="215805"/>
                  <a:pt x="18170" y="212248"/>
                </a:cubicBezTo>
                <a:cubicBezTo>
                  <a:pt x="15679" y="208512"/>
                  <a:pt x="11820" y="205898"/>
                  <a:pt x="8645" y="202723"/>
                </a:cubicBezTo>
                <a:cubicBezTo>
                  <a:pt x="7058" y="198754"/>
                  <a:pt x="3883" y="195091"/>
                  <a:pt x="3883" y="190816"/>
                </a:cubicBezTo>
                <a:cubicBezTo>
                  <a:pt x="3883" y="184583"/>
                  <a:pt x="-10391" y="128393"/>
                  <a:pt x="15789" y="126523"/>
                </a:cubicBezTo>
                <a:cubicBezTo>
                  <a:pt x="24498" y="125901"/>
                  <a:pt x="42776" y="140810"/>
                  <a:pt x="46745" y="14081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 rot="20250084">
            <a:off x="4223560" y="4858330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943092" y="4338645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31" name="Forma livre 30"/>
          <p:cNvSpPr/>
          <p:nvPr/>
        </p:nvSpPr>
        <p:spPr>
          <a:xfrm rot="13038807" flipH="1" flipV="1">
            <a:off x="4027353" y="5563541"/>
            <a:ext cx="808886" cy="294379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785230" y="5604855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Invólucro metálico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4724400" y="4681705"/>
            <a:ext cx="1500285" cy="452270"/>
          </a:xfrm>
          <a:custGeom>
            <a:avLst/>
            <a:gdLst>
              <a:gd name="connsiteX0" fmla="*/ 0 w 1500285"/>
              <a:gd name="connsiteY0" fmla="*/ 452270 h 452270"/>
              <a:gd name="connsiteX1" fmla="*/ 742950 w 1500285"/>
              <a:gd name="connsiteY1" fmla="*/ 376070 h 452270"/>
              <a:gd name="connsiteX2" fmla="*/ 1409700 w 1500285"/>
              <a:gd name="connsiteY2" fmla="*/ 52220 h 452270"/>
              <a:gd name="connsiteX3" fmla="*/ 1476375 w 1500285"/>
              <a:gd name="connsiteY3" fmla="*/ 4595 h 4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285" h="452270">
                <a:moveTo>
                  <a:pt x="0" y="452270"/>
                </a:moveTo>
                <a:cubicBezTo>
                  <a:pt x="254000" y="447507"/>
                  <a:pt x="508000" y="442745"/>
                  <a:pt x="742950" y="376070"/>
                </a:cubicBezTo>
                <a:cubicBezTo>
                  <a:pt x="977900" y="309395"/>
                  <a:pt x="1287463" y="114132"/>
                  <a:pt x="1409700" y="52220"/>
                </a:cubicBezTo>
                <a:cubicBezTo>
                  <a:pt x="1531938" y="-9693"/>
                  <a:pt x="1504156" y="-2549"/>
                  <a:pt x="1476375" y="4595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632355" y="4385739"/>
            <a:ext cx="247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Silicone para isolamento</a:t>
            </a:r>
            <a:endParaRPr lang="pt-BR" dirty="0"/>
          </a:p>
        </p:txBody>
      </p:sp>
      <p:sp>
        <p:nvSpPr>
          <p:cNvPr id="36" name="Forma livre 35"/>
          <p:cNvSpPr/>
          <p:nvPr/>
        </p:nvSpPr>
        <p:spPr>
          <a:xfrm>
            <a:off x="8016294" y="3820744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>
            <a:off x="8035344" y="3950163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701325" y="3965606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7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341" y="1815353"/>
            <a:ext cx="1445965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Sensor</a:t>
            </a:r>
          </a:p>
          <a:p>
            <a:pPr algn="ctr"/>
            <a:r>
              <a:rPr lang="pt-BR" sz="2800" b="1" dirty="0" smtClean="0"/>
              <a:t>Efeito</a:t>
            </a:r>
          </a:p>
          <a:p>
            <a:pPr algn="ctr"/>
            <a:r>
              <a:rPr lang="pt-BR" sz="2800" b="1" dirty="0" smtClean="0"/>
              <a:t>Hall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2399887" y="1815353"/>
            <a:ext cx="244105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Circuito</a:t>
            </a:r>
          </a:p>
          <a:p>
            <a:pPr algn="ctr"/>
            <a:r>
              <a:rPr lang="pt-BR" sz="2800" b="1" dirty="0" smtClean="0"/>
              <a:t>Condicionador</a:t>
            </a:r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5667526" y="1815353"/>
            <a:ext cx="166112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Filtro PB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8175813" y="1815353"/>
            <a:ext cx="1116106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ADC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>
            <a:off x="10118501" y="1815353"/>
            <a:ext cx="2669650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Ferramenta de Instrumentação Virtual</a:t>
            </a:r>
            <a:endParaRPr lang="pt-BR" sz="2800" b="1" dirty="0"/>
          </a:p>
        </p:txBody>
      </p:sp>
      <p:cxnSp>
        <p:nvCxnSpPr>
          <p:cNvPr id="9" name="Conector de seta reta 8"/>
          <p:cNvCxnSpPr>
            <a:stCxn id="3" idx="3"/>
          </p:cNvCxnSpPr>
          <p:nvPr/>
        </p:nvCxnSpPr>
        <p:spPr>
          <a:xfrm flipV="1">
            <a:off x="1573306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4840941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342094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291917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49" y="3429000"/>
            <a:ext cx="2182454" cy="380896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74" y="3657620"/>
            <a:ext cx="3876299" cy="199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3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058739" y="2713502"/>
            <a:ext cx="62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err="1" smtClean="0"/>
              <a:t>Vol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00667" y="2524295"/>
            <a:ext cx="82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C do</a:t>
            </a:r>
          </a:p>
          <a:p>
            <a:pPr algn="ctr"/>
            <a:r>
              <a:rPr lang="pt-BR" b="1" dirty="0" smtClean="0"/>
              <a:t>Sensor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189451" y="2517945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Período</a:t>
            </a:r>
          </a:p>
          <a:p>
            <a:pPr algn="ctr"/>
            <a:r>
              <a:rPr lang="pt-BR" b="1" dirty="0" smtClean="0"/>
              <a:t>do Oscilador</a:t>
            </a:r>
            <a:endParaRPr lang="pt-BR" b="1" dirty="0"/>
          </a:p>
        </p:txBody>
      </p:sp>
      <p:cxnSp>
        <p:nvCxnSpPr>
          <p:cNvPr id="17" name="Conector reto 1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825304" y="2501882"/>
            <a:ext cx="1514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Índice</a:t>
            </a:r>
          </a:p>
          <a:p>
            <a:pPr algn="ctr"/>
            <a:r>
              <a:rPr lang="pt-BR" b="1" dirty="0" smtClean="0"/>
              <a:t>Pluviométrico</a:t>
            </a:r>
            <a:endParaRPr lang="pt-BR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014313" y="3190874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Vol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14313" y="2124074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Vol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600525" y="1271886"/>
            <a:ext cx="55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619792" y="4027786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203407" y="884539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Pluv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215526" y="44532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Pluv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929922" y="4826446"/>
            <a:ext cx="451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Sensor de Nível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120146" y="298513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0mL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28773" y="2444114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120mL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29523" y="202617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203.6pF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29524" y="339777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3.416pF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66157" y="379156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147µ</a:t>
            </a:r>
            <a:r>
              <a:rPr lang="pt-BR" sz="1400" i="1" dirty="0" smtClean="0"/>
              <a:t>s</a:t>
            </a:r>
            <a:endParaRPr lang="pt-BR" sz="1400" i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20471" y="1619866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1115µ</a:t>
            </a:r>
            <a:r>
              <a:rPr lang="pt-BR" sz="1400" i="1" dirty="0" smtClean="0"/>
              <a:t>s</a:t>
            </a:r>
            <a:endParaRPr lang="pt-BR" sz="1400" i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345368" y="121219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8mm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345368" y="417891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0mm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207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6" y="1314450"/>
            <a:ext cx="5097721" cy="4229100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623888" y="1447800"/>
            <a:ext cx="460851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98241" y="857905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D=13.82cm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94155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006052" y="2686608"/>
            <a:ext cx="74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Vento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26363" y="2524295"/>
            <a:ext cx="13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Rotações</a:t>
            </a:r>
          </a:p>
          <a:p>
            <a:pPr algn="ctr"/>
            <a:r>
              <a:rPr lang="pt-BR" b="1" dirty="0" smtClean="0"/>
              <a:t>Da Estrutura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90513" y="3190874"/>
            <a:ext cx="54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670916" y="1680689"/>
            <a:ext cx="88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683035" y="3598389"/>
            <a:ext cx="86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4606758"/>
            <a:ext cx="43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Anemômetro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89786" y="2985134"/>
            <a:ext cx="55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3m/s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44098" y="2444114"/>
            <a:ext cx="64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15m/s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693455" y="202617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796 RPM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30512" y="3397777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159</a:t>
            </a:r>
          </a:p>
          <a:p>
            <a:pPr algn="ctr"/>
            <a:endParaRPr lang="pt-BR" sz="1400" dirty="0"/>
          </a:p>
          <a:p>
            <a:pPr algn="ctr"/>
            <a:endParaRPr lang="pt-BR" sz="1400" dirty="0" smtClean="0"/>
          </a:p>
          <a:p>
            <a:pPr algn="ctr"/>
            <a:r>
              <a:rPr lang="pt-BR" sz="1400" dirty="0" smtClean="0"/>
              <a:t> RPM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3547268" y="187642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317470" y="16700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4536611" y="1274808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3574256" y="38512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4344458" y="40513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575718" y="40238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4345686" y="2350936"/>
            <a:ext cx="1026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0V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4490759" y="37698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0h0000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478199" y="1636759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0h3FFF</a:t>
            </a:r>
            <a:endParaRPr lang="pt-BR" sz="1400" dirty="0"/>
          </a:p>
        </p:txBody>
      </p:sp>
      <p:cxnSp>
        <p:nvCxnSpPr>
          <p:cNvPr id="31" name="Conector reto 30"/>
          <p:cNvCxnSpPr/>
          <p:nvPr/>
        </p:nvCxnSpPr>
        <p:spPr>
          <a:xfrm>
            <a:off x="6773955" y="249555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6773955" y="32385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-1800000">
            <a:off x="7747357" y="22891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rot="1800000">
            <a:off x="7747357" y="34448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8517559" y="20828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8517559" y="36449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6922757" y="2686609"/>
            <a:ext cx="74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Vento</a:t>
            </a:r>
            <a:endParaRPr lang="pt-BR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8343068" y="2524296"/>
            <a:ext cx="13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Rotações</a:t>
            </a:r>
          </a:p>
          <a:p>
            <a:pPr algn="ctr"/>
            <a:r>
              <a:rPr lang="pt-BR" b="1" dirty="0" smtClean="0"/>
              <a:t>Da Estrutura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7007218" y="3190875"/>
            <a:ext cx="54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7007218" y="2124075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8587621" y="1680690"/>
            <a:ext cx="88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599740" y="3598390"/>
            <a:ext cx="86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7142460" y="4606759"/>
            <a:ext cx="47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</a:t>
            </a:r>
            <a:r>
              <a:rPr lang="pt-BR" dirty="0" smtClean="0"/>
              <a:t>experimental </a:t>
            </a:r>
            <a:r>
              <a:rPr lang="pt-BR" dirty="0" smtClean="0"/>
              <a:t>– Anemômetro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938364" y="2985135"/>
            <a:ext cx="691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2.9m/s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6938362" y="2444115"/>
            <a:ext cx="691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9.1m/s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8496347" y="2026178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183.49 </a:t>
            </a:r>
            <a:r>
              <a:rPr lang="pt-BR" sz="1400" dirty="0" smtClean="0"/>
              <a:t>RPM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542033" y="339777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83.33 </a:t>
            </a:r>
            <a:r>
              <a:rPr lang="pt-BR" sz="1400" dirty="0" smtClean="0"/>
              <a:t>RPM</a:t>
            </a:r>
            <a:endParaRPr lang="pt-BR" sz="1400" dirty="0"/>
          </a:p>
        </p:txBody>
      </p:sp>
      <p:cxnSp>
        <p:nvCxnSpPr>
          <p:cNvPr id="59" name="Conector reto 58"/>
          <p:cNvCxnSpPr/>
          <p:nvPr/>
        </p:nvCxnSpPr>
        <p:spPr>
          <a:xfrm rot="-1800000">
            <a:off x="9463973" y="187642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10234175" y="167005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10453316" y="1274809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62" name="Conector reto 61"/>
          <p:cNvCxnSpPr/>
          <p:nvPr/>
        </p:nvCxnSpPr>
        <p:spPr>
          <a:xfrm rot="1800000">
            <a:off x="9490961" y="3851278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0261163" y="4051303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10492423" y="402384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0262391" y="2350937"/>
            <a:ext cx="1026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0V a +5V</a:t>
            </a:r>
            <a:endParaRPr lang="pt-BR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0407464" y="3769849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0h0000</a:t>
            </a:r>
            <a:endParaRPr lang="pt-BR" sz="14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0394904" y="163676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0h3FFF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22486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249</Words>
  <Application>Microsoft Office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Sheila Possa Silveira</dc:creator>
  <cp:lastModifiedBy>Sheila Possa Silveira</cp:lastModifiedBy>
  <cp:revision>34</cp:revision>
  <dcterms:created xsi:type="dcterms:W3CDTF">2016-06-06T03:11:12Z</dcterms:created>
  <dcterms:modified xsi:type="dcterms:W3CDTF">2016-06-27T15:23:00Z</dcterms:modified>
</cp:coreProperties>
</file>