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0" r:id="rId6"/>
    <p:sldId id="279" r:id="rId7"/>
    <p:sldId id="281" r:id="rId8"/>
    <p:sldId id="292" r:id="rId9"/>
    <p:sldId id="284" r:id="rId10"/>
    <p:sldId id="282" r:id="rId11"/>
    <p:sldId id="287" r:id="rId12"/>
    <p:sldId id="289" r:id="rId13"/>
    <p:sldId id="288" r:id="rId14"/>
    <p:sldId id="290" r:id="rId15"/>
    <p:sldId id="283" r:id="rId16"/>
    <p:sldId id="291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E032B-04D4-4BA7-82CC-9F57D00B5530}" v="60" dt="2024-03-05T14:12:43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6432" autoAdjust="0"/>
  </p:normalViewPr>
  <p:slideViewPr>
    <p:cSldViewPr snapToGrid="0">
      <p:cViewPr varScale="1">
        <p:scale>
          <a:sx n="74" d="100"/>
          <a:sy n="74" d="100"/>
        </p:scale>
        <p:origin x="552" y="67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6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9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6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14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FA81B-0C9E-000E-4E98-505154CC4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61130-328D-F6C0-18D0-0ADA45EC5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28BB6-5974-3F1B-48F7-D2552E027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75F32-C491-1B0F-7701-63EBD9B98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2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Micro-frontends - </a:t>
            </a:r>
            <a:r>
              <a:rPr lang="en-US" dirty="0" err="1">
                <a:solidFill>
                  <a:schemeClr val="bg1"/>
                </a:solidFill>
              </a:rPr>
              <a:t>Devconf</a:t>
            </a:r>
            <a:r>
              <a:rPr lang="en-US" dirty="0">
                <a:solidFill>
                  <a:schemeClr val="bg1"/>
                </a:solidFill>
              </a:rPr>
              <a:t> 2024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grwijnands509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gierWijnands" TargetMode="External"/><Relationship Id="rId4" Type="http://schemas.openxmlformats.org/officeDocument/2006/relationships/hyperlink" Target="https://nl.linkedin.com/in/rogier-wijnands-6668a714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7500" dirty="0"/>
              <a:t>Micro-frontends: </a:t>
            </a:r>
            <a:r>
              <a:rPr lang="en-US" sz="7500" dirty="0" err="1"/>
              <a:t>klein</a:t>
            </a:r>
            <a:r>
              <a:rPr lang="en-US" sz="7500" dirty="0"/>
              <a:t> in </a:t>
            </a:r>
            <a:r>
              <a:rPr lang="en-US" sz="7500" dirty="0" err="1"/>
              <a:t>formaat</a:t>
            </a:r>
            <a:r>
              <a:rPr lang="en-US" sz="7500" dirty="0"/>
              <a:t>, </a:t>
            </a:r>
            <a:r>
              <a:rPr lang="en-US" sz="7500" dirty="0" err="1"/>
              <a:t>groot</a:t>
            </a:r>
            <a:r>
              <a:rPr lang="en-US" sz="7500" dirty="0"/>
              <a:t> in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cs typeface="+mn-cs"/>
              </a:rPr>
              <a:t>Rogier Wijnands</a:t>
            </a:r>
            <a:br>
              <a:rPr lang="en-US" sz="3600" dirty="0">
                <a:cs typeface="+mn-cs"/>
              </a:rPr>
            </a:br>
            <a:r>
              <a:rPr lang="en-US" sz="3600" dirty="0" err="1">
                <a:cs typeface="+mn-cs"/>
              </a:rPr>
              <a:t>devConf</a:t>
            </a:r>
            <a:r>
              <a:rPr lang="en-US" sz="3600" dirty="0">
                <a:cs typeface="+mn-cs"/>
              </a:rPr>
              <a:t> 2024 🎉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4DC8A-9A3C-3323-B78A-F86893819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A721C-49EF-D6A3-B13F-998DFA71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Zalando</a:t>
            </a:r>
            <a:endParaRPr lang="en-US" sz="880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EFE51D-5711-2A19-8CE8-3D777475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2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60B5E-795C-13F1-E6E4-6BF13C63B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7F715C9-A5FD-8DB3-5D84-0941D31D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39" y="1969764"/>
            <a:ext cx="9893122" cy="2918471"/>
          </a:xfrm>
          <a:prstGeom prst="rect">
            <a:avLst/>
          </a:prstGeom>
        </p:spPr>
      </p:pic>
      <p:sp>
        <p:nvSpPr>
          <p:cNvPr id="4" name="Title 22">
            <a:extLst>
              <a:ext uri="{FF2B5EF4-FFF2-40B4-BE49-F238E27FC236}">
                <a16:creationId xmlns:a16="http://schemas.microsoft.com/office/drawing/2014/main" id="{9EC33DE5-81B4-8384-6CE8-E2F89AA2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4586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server-side composition</a:t>
            </a:r>
          </a:p>
        </p:txBody>
      </p:sp>
    </p:spTree>
    <p:extLst>
      <p:ext uri="{BB962C8B-B14F-4D97-AF65-F5344CB8AC3E}">
        <p14:creationId xmlns:p14="http://schemas.microsoft.com/office/powerpoint/2010/main" val="419227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500"/>
              <a:t>Implementatie 👨‍💻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Code demo (</a:t>
            </a:r>
            <a:r>
              <a:rPr lang="en-US" sz="3600" dirty="0" err="1">
                <a:solidFill>
                  <a:schemeClr val="tx1"/>
                </a:solidFill>
              </a:rPr>
              <a:t>voor</a:t>
            </a:r>
            <a:r>
              <a:rPr lang="en-US" sz="3600" dirty="0">
                <a:solidFill>
                  <a:schemeClr val="tx1"/>
                </a:solidFill>
              </a:rPr>
              <a:t> de nerds)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ADC95-9579-821B-BECC-8CEDE1F46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1C92-F0B4-D350-8E5D-8DFD79A3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cap="all" spc="12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Implementatie</a:t>
            </a:r>
            <a:r>
              <a:rPr lang="en-US" sz="48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cap="all" spc="12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methodes</a:t>
            </a:r>
            <a:endParaRPr lang="en-US" sz="4800" kern="1200" cap="all" spc="12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79A7B726-1F61-EDBD-A5C6-EB01CC59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296" y="643467"/>
            <a:ext cx="465353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Iframe</a:t>
            </a:r>
            <a:r>
              <a:rPr lang="en-US" dirty="0">
                <a:solidFill>
                  <a:schemeClr val="tx1"/>
                </a:solidFill>
              </a:rPr>
              <a:t>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(Server-side) 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Build-time integration (NPM packages)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Webpack Module Federation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2543D69-295B-C390-058D-72453310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4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0616" y="627016"/>
            <a:ext cx="4399005" cy="5590903"/>
          </a:xfrm>
        </p:spPr>
        <p:txBody>
          <a:bodyPr/>
          <a:lstStyle/>
          <a:p>
            <a:r>
              <a:rPr lang="en-US" dirty="0"/>
              <a:t>Rogier Wijnands</a:t>
            </a:r>
            <a:br>
              <a:rPr lang="en-US" dirty="0"/>
            </a:br>
            <a:br>
              <a:rPr lang="en-US" dirty="0"/>
            </a:br>
            <a:r>
              <a:rPr lang="nl-NL" sz="1800" dirty="0"/>
              <a:t>📧 </a:t>
            </a:r>
            <a:r>
              <a:rPr lang="nl-NL" sz="1800" dirty="0">
                <a:hlinkClick r:id="rId3"/>
              </a:rPr>
              <a:t>rgrwijnands509@gmail.com</a:t>
            </a:r>
            <a:r>
              <a:rPr lang="nl-NL" sz="1800" dirty="0"/>
              <a:t> </a:t>
            </a:r>
            <a:br>
              <a:rPr lang="nl-NL" sz="1800" dirty="0"/>
            </a:br>
            <a:br>
              <a:rPr lang="nl-NL" sz="1800" dirty="0"/>
            </a:br>
            <a:r>
              <a:rPr lang="nl-NL" sz="1800" dirty="0"/>
              <a:t>👦🏻 </a:t>
            </a:r>
            <a:r>
              <a:rPr lang="nl-NL" sz="1800" dirty="0">
                <a:hlinkClick r:id="rId4"/>
              </a:rPr>
              <a:t>https://nl.linkedin.com/in/rogier-wijnands-6668a7144</a:t>
            </a:r>
            <a:br>
              <a:rPr lang="nl-NL" sz="1800" dirty="0"/>
            </a:br>
            <a:br>
              <a:rPr lang="nl-NL" sz="1800" dirty="0"/>
            </a:br>
            <a:r>
              <a:rPr lang="nl-NL" sz="1800" dirty="0"/>
              <a:t>👨🏻‍💻 </a:t>
            </a:r>
            <a:r>
              <a:rPr lang="nl-NL" sz="1800" dirty="0">
                <a:hlinkClick r:id="rId5"/>
              </a:rPr>
              <a:t>https://github.com/RogierWijnands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5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Introductie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Rogier Wijnands, software developer bij APG 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Wtf zijn micro-frontends? 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Thanks Google + ChatGPT 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Luister en huiver 👂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/>
              <a:pPr algn="l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Wat zijn MFE’s? 🤔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Voor- en nadelen ⚖ 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Case studies 🧳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Implementatie 👨‍💻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983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Micro-frontends - Devconf 2024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7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dirty="0">
                <a:solidFill>
                  <a:schemeClr val="tx1"/>
                </a:solidFill>
              </a:rPr>
              <a:t>Wat </a:t>
            </a:r>
            <a:r>
              <a:rPr lang="en-US" sz="8800" dirty="0" err="1">
                <a:solidFill>
                  <a:schemeClr val="tx1"/>
                </a:solidFill>
              </a:rPr>
              <a:t>zijn</a:t>
            </a:r>
            <a:r>
              <a:rPr lang="en-US" sz="8800" dirty="0">
                <a:solidFill>
                  <a:schemeClr val="tx1"/>
                </a:solidFill>
              </a:rPr>
              <a:t> MFE’s? 🤔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677" y="0"/>
            <a:ext cx="463632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MFE = micro-frontend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 smtClean="0"/>
              <a:pPr algn="l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03639A-48FA-1D1E-D6B0-D1691B6E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nl-NL" sz="2400" cap="none" dirty="0">
                <a:solidFill>
                  <a:srgbClr val="0D0D0D"/>
                </a:solidFill>
                <a:latin typeface="Söhne"/>
              </a:rPr>
              <a:t>- </a:t>
            </a:r>
            <a:r>
              <a:rPr lang="nl-NL" sz="2400" b="0" i="0" cap="none" dirty="0" err="1">
                <a:solidFill>
                  <a:srgbClr val="0D0D0D"/>
                </a:solidFill>
                <a:effectLst/>
                <a:latin typeface="Söhne"/>
              </a:rPr>
              <a:t>Frontend</a:t>
            </a:r>
            <a: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  <a:t> opgedeeld in kleine, onafhankelijke en herbruikbare componenten. </a:t>
            </a:r>
            <a:b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  <a:t>- Deze componenten, oftewel </a:t>
            </a:r>
            <a:r>
              <a:rPr lang="nl-NL" sz="2400" b="0" i="0" cap="none" dirty="0" err="1">
                <a:solidFill>
                  <a:srgbClr val="0D0D0D"/>
                </a:solidFill>
                <a:effectLst/>
                <a:latin typeface="Söhne"/>
              </a:rPr>
              <a:t>microfrontends</a:t>
            </a:r>
            <a: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  <a:t>, kunnen afzonderlijk worden ontwikkeld, getest, </a:t>
            </a:r>
            <a:r>
              <a:rPr lang="nl-NL" sz="2400" b="0" i="0" cap="none" dirty="0" err="1">
                <a:solidFill>
                  <a:srgbClr val="0D0D0D"/>
                </a:solidFill>
                <a:effectLst/>
                <a:latin typeface="Söhne"/>
              </a:rPr>
              <a:t>gedeployed</a:t>
            </a:r>
            <a: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  <a:t> en onderhouden. </a:t>
            </a:r>
            <a:b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  <a:t>- Elke </a:t>
            </a:r>
            <a:r>
              <a:rPr lang="nl-NL" sz="2400" b="0" i="0" cap="none" dirty="0" err="1">
                <a:solidFill>
                  <a:srgbClr val="0D0D0D"/>
                </a:solidFill>
                <a:effectLst/>
                <a:latin typeface="Söhne"/>
              </a:rPr>
              <a:t>microfrontend</a:t>
            </a:r>
            <a: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  <a:t> is verantwoordelijk voor een specifiek deel van de gebruikersinterface of functionaliteit van de applicatie.</a:t>
            </a:r>
            <a:endParaRPr lang="en-US" sz="6600" cap="non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F4B8705-43D2-81D7-892A-CF752BAF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55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/>
              <a:t>Voor- en nadelen ⚖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De waarde van micro-frontends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5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/>
              <a:t>Case studies 🧳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Micro-frontends in de praktijk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9583FE-B306-07EB-250E-9729557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Spotify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22FDD-ED25-AE92-69CE-D1A8DA8B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1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4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ro Frontend; Spotify Web UI">
            <a:extLst>
              <a:ext uri="{FF2B5EF4-FFF2-40B4-BE49-F238E27FC236}">
                <a16:creationId xmlns:a16="http://schemas.microsoft.com/office/drawing/2014/main" id="{51112E7E-F096-6074-954D-C58B34559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4" b="-1"/>
          <a:stretch/>
        </p:blipFill>
        <p:spPr bwMode="auto">
          <a:xfrm>
            <a:off x="1519162" y="1458685"/>
            <a:ext cx="9153675" cy="514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2">
            <a:extLst>
              <a:ext uri="{FF2B5EF4-FFF2-40B4-BE49-F238E27FC236}">
                <a16:creationId xmlns:a16="http://schemas.microsoft.com/office/drawing/2014/main" id="{07F0AAEC-9371-5310-B8E0-8D793FDE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86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iframe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integratie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218</Words>
  <Application>Microsoft Office PowerPoint</Application>
  <PresentationFormat>Breedbeeld</PresentationFormat>
  <Paragraphs>51</Paragraphs>
  <Slides>14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Demi Cond</vt:lpstr>
      <vt:lpstr>Franklin Gothic Medium</vt:lpstr>
      <vt:lpstr>Söhne</vt:lpstr>
      <vt:lpstr>Wingdings</vt:lpstr>
      <vt:lpstr>JuxtaposeVTI</vt:lpstr>
      <vt:lpstr>Micro-frontends: klein in formaat, groot in impact</vt:lpstr>
      <vt:lpstr>Introductie</vt:lpstr>
      <vt:lpstr>AGENDA</vt:lpstr>
      <vt:lpstr>Wat zijn MFE’s? 🤔</vt:lpstr>
      <vt:lpstr>- Frontend opgedeeld in kleine, onafhankelijke en herbruikbare componenten.   - Deze componenten, oftewel microfrontends, kunnen afzonderlijk worden ontwikkeld, getest, gedeployed en onderhouden.   - Elke microfrontend is verantwoordelijk voor een specifiek deel van de gebruikersinterface of functionaliteit van de applicatie.</vt:lpstr>
      <vt:lpstr>Voor- en nadelen ⚖</vt:lpstr>
      <vt:lpstr>Case studies 🧳</vt:lpstr>
      <vt:lpstr>Spotify</vt:lpstr>
      <vt:lpstr>iframe integratie</vt:lpstr>
      <vt:lpstr>Zalando</vt:lpstr>
      <vt:lpstr>server-side composition</vt:lpstr>
      <vt:lpstr>Implementatie 👨‍💻</vt:lpstr>
      <vt:lpstr>Implementatie methodes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2021-04-27T10:31:44Z</dcterms:created>
  <dcterms:modified xsi:type="dcterms:W3CDTF">2024-03-25T12:49:43Z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