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86" r:id="rId5"/>
    <p:sldId id="300" r:id="rId6"/>
    <p:sldId id="297" r:id="rId7"/>
    <p:sldId id="303" r:id="rId8"/>
    <p:sldId id="302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9" autoAdjust="0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8%97%E5%90%91%E9%87%8F" TargetMode="External"/><Relationship Id="rId2" Type="http://schemas.openxmlformats.org/officeDocument/2006/relationships/hyperlink" Target="https://baike.baidu.com/item/%E7%AC%9B%E5%8D%A1%E5%B0%94%E5%9D%90%E6%A0%8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2019-10-16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</a:t>
            </a:r>
            <a:r>
              <a:rPr lang="en-US" dirty="0"/>
              <a:t>Wang Jian Translation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 </a:t>
            </a:r>
            <a:r>
              <a:rPr lang="en-US" altLang="zh-CN" b="1" dirty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A9138-3071-452F-82FD-69840028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2070965"/>
            <a:ext cx="10680970" cy="21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80DC0-334F-40FA-98AE-0204D7D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1" y="570757"/>
            <a:ext cx="11106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x-y</a:t>
            </a:r>
            <a:r>
              <a:rPr lang="zh-CN" altLang="en-US" dirty="0"/>
              <a:t>坐标系中，用</a:t>
            </a:r>
            <a:r>
              <a:rPr lang="en-US" altLang="zh-CN" dirty="0" err="1"/>
              <a:t>matplot</a:t>
            </a:r>
            <a:r>
              <a:rPr lang="zh-CN" altLang="en-US" dirty="0"/>
              <a:t>编写</a:t>
            </a:r>
            <a:r>
              <a:rPr lang="en-US" altLang="zh-CN" dirty="0"/>
              <a:t>2</a:t>
            </a:r>
            <a:r>
              <a:rPr lang="zh-CN" altLang="en-US" dirty="0"/>
              <a:t>维度矢量函数</a:t>
            </a:r>
            <a:r>
              <a:rPr lang="en-US" altLang="zh-CN" dirty="0"/>
              <a:t> </a:t>
            </a:r>
            <a:r>
              <a:rPr lang="en-US" altLang="zh-CN" dirty="0" err="1"/>
              <a:t>plotvector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），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维度矢量，要求该函数能根据输入矢量做出</a:t>
            </a:r>
            <a:r>
              <a:rPr lang="en-US" altLang="zh-CN" dirty="0"/>
              <a:t>2</a:t>
            </a:r>
            <a:r>
              <a:rPr lang="zh-CN" altLang="en-US" dirty="0"/>
              <a:t>维度矢量图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98CBB-73CE-430F-8398-A18A4185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9" y="2694284"/>
            <a:ext cx="5735664" cy="4057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45A009-2429-4F37-B599-63749A75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69" y="3432471"/>
            <a:ext cx="6007934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有矢量 </a:t>
            </a:r>
            <a:r>
              <a:rPr lang="en-US" altLang="zh-CN" dirty="0"/>
              <a:t>v = [ 1, 1], </a:t>
            </a:r>
            <a:r>
              <a:rPr lang="zh-CN" altLang="en-US" dirty="0"/>
              <a:t>需要逆时针偏转</a:t>
            </a:r>
            <a:r>
              <a:rPr lang="en-US" altLang="zh-CN" dirty="0"/>
              <a:t>90</a:t>
            </a:r>
            <a:r>
              <a:rPr lang="zh-CN" altLang="en-US" dirty="0"/>
              <a:t>度，长度不变，变换矩阵</a:t>
            </a:r>
            <a:r>
              <a:rPr lang="en-US" altLang="zh-CN" dirty="0"/>
              <a:t>A</a:t>
            </a:r>
            <a:r>
              <a:rPr lang="zh-CN" altLang="en-US" dirty="0"/>
              <a:t>为何值？变换后的矢量</a:t>
            </a:r>
            <a:r>
              <a:rPr lang="en-US" altLang="zh-CN" dirty="0"/>
              <a:t>u=</a:t>
            </a:r>
            <a:r>
              <a:rPr lang="zh-CN" altLang="en-US" dirty="0"/>
              <a:t>？编程序画出</a:t>
            </a:r>
            <a:r>
              <a:rPr lang="en-US" altLang="zh-CN" dirty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[[-1,0],[0,1]]                a11+ a12 = -1   a21 + a22=1</a:t>
            </a:r>
          </a:p>
          <a:p>
            <a:pPr marL="0" indent="0">
              <a:buNone/>
            </a:pPr>
            <a:r>
              <a:rPr lang="en-US" dirty="0"/>
              <a:t> Av = u =[-1,1]   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在二维空间中，旋转可以用一个单一的角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theta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定义。作为约定，正角表示逆时针旋转。把</a:t>
            </a:r>
            <a:r>
              <a:rPr lang="zh-CN" altLang="zh-CN" dirty="0">
                <a:solidFill>
                  <a:srgbClr val="136EC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笛卡尔坐标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zh-CN" dirty="0">
                <a:solidFill>
                  <a:srgbClr val="136EC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列向量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关于原点逆时针旋转</a:t>
            </a:r>
            <a:r>
              <a:rPr lang="zh-CN" altLang="zh-CN" sz="2000" dirty="0"/>
              <a:t>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的矩阵是:</a:t>
            </a:r>
            <a:endParaRPr lang="zh-CN" altLang="zh-CN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17CCE-A254-46F6-91DF-4E4055AF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780" y="5269424"/>
            <a:ext cx="3905250" cy="143489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249B5D4-ED40-45A5-9126-BC51F6ED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D68E6-C8C1-44C5-B485-2307D2C7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-350838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660961E-F029-4D1D-B46E-A214CB69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76200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en-US" dirty="0"/>
              <a:t>Generate random </a:t>
            </a:r>
            <a:r>
              <a:rPr lang="en-US" dirty="0" err="1"/>
              <a:t>mxm</a:t>
            </a:r>
            <a:r>
              <a:rPr lang="en-US" dirty="0"/>
              <a:t> matrix B and random m </a:t>
            </a:r>
            <a:r>
              <a:rPr lang="en-US" dirty="0" err="1"/>
              <a:t>demessional</a:t>
            </a:r>
            <a:r>
              <a:rPr lang="en-US" dirty="0"/>
              <a:t> vector b, and solve the equation of Bx = b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5481E-ACAA-4100-95E6-42A28095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7" y="3255963"/>
            <a:ext cx="6648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对于给定</a:t>
            </a:r>
            <a:r>
              <a:rPr lang="en-US" altLang="zh-CN" dirty="0"/>
              <a:t>2x2</a:t>
            </a:r>
            <a:r>
              <a:rPr lang="zh-CN" altLang="en-US" dirty="0"/>
              <a:t>变换矩阵</a:t>
            </a:r>
            <a:r>
              <a:rPr lang="en-US" altLang="zh-CN" dirty="0"/>
              <a:t> A</a:t>
            </a:r>
            <a:r>
              <a:rPr lang="zh-CN" altLang="en-US" dirty="0"/>
              <a:t>，编写线性变换及矢量画图函数，画出长度为</a:t>
            </a:r>
            <a:r>
              <a:rPr lang="en-US" altLang="zh-CN" dirty="0"/>
              <a:t>1</a:t>
            </a:r>
            <a:r>
              <a:rPr lang="zh-CN" altLang="en-US" dirty="0"/>
              <a:t>的矢量集，及其被</a:t>
            </a:r>
            <a:r>
              <a:rPr lang="en-US" altLang="zh-CN" dirty="0"/>
              <a:t>A</a:t>
            </a:r>
            <a:r>
              <a:rPr lang="zh-CN" altLang="en-US" dirty="0"/>
              <a:t>变换后的矢量集，</a:t>
            </a:r>
            <a:r>
              <a:rPr lang="en-US" altLang="zh-CN" dirty="0"/>
              <a:t>A</a:t>
            </a:r>
            <a:r>
              <a:rPr lang="zh-CN" altLang="en-US" dirty="0"/>
              <a:t>的本征向量，及该本征向量被放大对应本征值的向量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</a:t>
            </a:r>
            <a:r>
              <a:rPr lang="zh-CN" alt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3DCE0-20F2-46E8-A8AC-5699FD1A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1351"/>
            <a:ext cx="601980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A2117-BE8C-4F26-8187-96DB0CCF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7" y="312150"/>
            <a:ext cx="5624047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-6</a:t>
            </a:r>
            <a:r>
              <a:rPr lang="zh-CN" alt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Quadratic form to matrix form </a:t>
            </a:r>
            <a:r>
              <a:rPr lang="zh-CN" altLang="en-US" b="1" dirty="0"/>
              <a:t>，求解抛物面极值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提示答案在 </a:t>
            </a:r>
            <a:r>
              <a:rPr lang="en-US" altLang="zh-CN" b="1" dirty="0"/>
              <a:t>https://hadrienj.github.io/posts/Deep-Learning-Book-Series-2.7-Eigendecomposition/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508C47-DA53-41C0-B37F-F0076FB6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76" y="3532052"/>
            <a:ext cx="4305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                           上机练习 -1</vt:lpstr>
      <vt:lpstr>                           上机练习</vt:lpstr>
      <vt:lpstr>                           上机练习-2</vt:lpstr>
      <vt:lpstr>                           上机练习-3</vt:lpstr>
      <vt:lpstr>                           上机练习-4</vt:lpstr>
      <vt:lpstr>                           上机练习-5</vt:lpstr>
      <vt:lpstr>                         </vt:lpstr>
      <vt:lpstr>                           上机练习-6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43</cp:revision>
  <dcterms:created xsi:type="dcterms:W3CDTF">2019-10-10T04:59:42Z</dcterms:created>
  <dcterms:modified xsi:type="dcterms:W3CDTF">2019-10-17T16:07:59Z</dcterms:modified>
</cp:coreProperties>
</file>