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317" r:id="rId4"/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 autoAdjust="0"/>
    <p:restoredTop sz="94643"/>
  </p:normalViewPr>
  <p:slideViewPr>
    <p:cSldViewPr snapToGrid="0" snapToObjects="1">
      <p:cViewPr>
        <p:scale>
          <a:sx n="99" d="100"/>
          <a:sy n="99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2019-10-18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Dr.</a:t>
            </a:r>
            <a:r>
              <a:rPr lang="zh-CN" altLang="en-US" dirty="0">
                <a:hlinkClick r:id="rId2"/>
              </a:rPr>
              <a:t> 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translated by </a:t>
            </a:r>
            <a:r>
              <a:rPr lang="en-US" dirty="0"/>
              <a:t>Wang Jian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dirty="0"/>
              <a:t>上机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                                   ，</a:t>
            </a:r>
            <a:r>
              <a:rPr lang="en-US" altLang="zh-CN" dirty="0" err="1"/>
              <a:t>svd</a:t>
            </a:r>
            <a:r>
              <a:rPr lang="zh-CN" altLang="en-US"/>
              <a:t>方法从</a:t>
            </a:r>
            <a:r>
              <a:rPr lang="en-US" altLang="zh-CN" dirty="0"/>
              <a:t>A</a:t>
            </a:r>
            <a:r>
              <a:rPr lang="zh-CN" altLang="en-US" dirty="0"/>
              <a:t>计算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、和</a:t>
            </a:r>
            <a:r>
              <a:rPr lang="en-US" altLang="zh-CN" dirty="0"/>
              <a:t>D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7DBC7-B98B-4AE6-8234-DD346883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9" y="1825625"/>
            <a:ext cx="2352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图像，采用</a:t>
            </a:r>
            <a:r>
              <a:rPr lang="en-US" altLang="zh-CN" dirty="0"/>
              <a:t>SVD</a:t>
            </a:r>
            <a:r>
              <a:rPr lang="zh-CN" altLang="en-US" dirty="0"/>
              <a:t>重建，</a:t>
            </a:r>
            <a:r>
              <a:rPr lang="en-US" altLang="zh-CN" dirty="0" err="1"/>
              <a:t>sv</a:t>
            </a:r>
            <a:r>
              <a:rPr lang="zh-CN" altLang="en-US" dirty="0"/>
              <a:t>个数分别为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，显示重建图像。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13CC3-CAF4-4F6A-8BBE-188F600E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23" y="2723660"/>
            <a:ext cx="5778190" cy="37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9DC7A-9480-49D9-BAFE-7324A7D7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下列程序通过随机产生的数据，找到伪逆，及其</a:t>
            </a:r>
            <a:r>
              <a:rPr lang="en-US" altLang="zh-CN" dirty="0"/>
              <a:t>U V </a:t>
            </a:r>
            <a:r>
              <a:rPr lang="zh-CN" altLang="en-US" dirty="0"/>
              <a:t>伪逆</a:t>
            </a:r>
            <a:r>
              <a:rPr lang="en-US" altLang="zh-CN" dirty="0"/>
              <a:t>D</a:t>
            </a:r>
            <a:r>
              <a:rPr lang="zh-CN" altLang="en-US" dirty="0"/>
              <a:t>矩阵，画出最佳拟合曲线。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42224-E3CD-414B-A282-ACDA4576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8" y="2833935"/>
            <a:ext cx="10915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上机1</vt:lpstr>
      <vt:lpstr>上机题-2</vt:lpstr>
      <vt:lpstr>上机题-3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67</cp:revision>
  <dcterms:created xsi:type="dcterms:W3CDTF">2019-10-10T04:59:42Z</dcterms:created>
  <dcterms:modified xsi:type="dcterms:W3CDTF">2019-10-18T04:13:40Z</dcterms:modified>
</cp:coreProperties>
</file>