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97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FE5B-3B8F-F003-6BB6-27DF1BCAD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EE69E-2155-3523-16E4-99289C8BC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42B94-FADE-5BD8-98A7-E6449B48C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F7A3-B5BA-471C-B639-7F803BA0CE79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42467-12FF-0EA9-3E6F-4DA8A0B10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FBC00-0766-C5A6-2E8E-B3F6C5C6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A536-0905-4389-BBDF-AF6A97A79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34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53E3-6C96-1743-B02F-95FFB1015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5395B-FED4-D2D3-1C08-0C2B6DD75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12DF7-8702-33FC-1446-3994B7A9E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F7A3-B5BA-471C-B639-7F803BA0CE79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0F721-A73E-D48F-7F63-E6E88359A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3D4D-1BF9-297F-D3C6-E87E4423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A536-0905-4389-BBDF-AF6A97A79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08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D0509A-FC18-27B3-BAB7-11EA9DEBA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DC897-592C-D083-1A6D-FA52674D6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E863A-BCD4-BC17-BB52-1806CEE4A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F7A3-B5BA-471C-B639-7F803BA0CE79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1032C-A726-F2ED-D811-258502619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2D372-5786-6DEB-D370-5809CC143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A536-0905-4389-BBDF-AF6A97A79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33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7EEA1-DB65-447A-38BB-4D8C5E18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C4219-5BDA-C943-65D7-FB2A156BD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1E187-63AD-E111-EBC4-CB31CDC20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F7A3-B5BA-471C-B639-7F803BA0CE79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0103E-B4E8-07B9-0BA3-666029029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A2595-26E1-DF7B-6D64-AB56E32A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A536-0905-4389-BBDF-AF6A97A79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30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CE62-492C-9F9E-CDD6-8BCE0745E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E60F2-8E83-93EC-7D6B-5E80F705B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E404B-3BB7-DB94-B0CC-AD1918884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F7A3-B5BA-471C-B639-7F803BA0CE79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909FE-AB74-AB74-91DC-15CF0A86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6B5EC-30BE-4360-1E61-D126F2CE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A536-0905-4389-BBDF-AF6A97A79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16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0706A-2C98-A55A-CB02-C61553FF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E4E58-B707-6753-2F0D-0643F5E14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644C6-2148-029D-FA5F-A1512B19F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1DE90-08D1-A06B-70C6-54B6C50F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F7A3-B5BA-471C-B639-7F803BA0CE79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3C554-98F9-DB52-7A85-511493D3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33F41-32A1-CAA0-29AE-A73EC09C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A536-0905-4389-BBDF-AF6A97A79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49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00C1-825B-3286-7FD7-2B2B11F6F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41B42-F4A9-30DE-3A5B-3021EFAC8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F98E9-DA44-A844-401E-F53E5B5C9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B6FDE-9196-8C71-4BB0-492F08408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AC779-73AC-4636-BF37-BE943E4A1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11A6E-C820-5D30-D853-C08222D44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F7A3-B5BA-471C-B639-7F803BA0CE79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CF5BF8-5BF6-AC45-E9A3-1E6053A0B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9C131-D030-4A00-AE13-CE9BDFB5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A536-0905-4389-BBDF-AF6A97A79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66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9CFA7-2F32-2F6C-844B-DAEF1C38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69440B-C895-B0A3-E1AC-E725FC595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F7A3-B5BA-471C-B639-7F803BA0CE79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EFED8-8B9E-74E5-A69F-F688719A2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3837C-6653-56FD-4545-1783F2F1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A536-0905-4389-BBDF-AF6A97A79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30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2C15-092C-1CBC-EC86-EA543180A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F7A3-B5BA-471C-B639-7F803BA0CE79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45B42-BA9F-B263-F969-53D122F1A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F74B6-3535-B2A5-71CC-43ACA9B2F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A536-0905-4389-BBDF-AF6A97A79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84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D27B-FECA-960E-0BD3-5E750D1D6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8F688-1A3F-872E-2827-3F756EA8B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13C00-8014-36BE-9A9E-FAEC38DB7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72FD2-71CD-7FC7-67DF-9CAF207AA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F7A3-B5BA-471C-B639-7F803BA0CE79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C1883-A4A0-500F-ED71-09FBFA2B3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0F8BE-F910-917E-B66D-B341212D7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A536-0905-4389-BBDF-AF6A97A79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8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664CD-25F7-171D-33B7-B7097A654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B948B5-7411-D255-2CFC-8E2CA5DBA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5EDA6-E747-2E44-7E41-41138F473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5B40E-9C9D-43A2-1F88-AFD2535E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F7A3-B5BA-471C-B639-7F803BA0CE79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CBE9F-A433-FB73-4536-09D9FF06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7599B-53A5-0872-2F78-03DBE7E6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A536-0905-4389-BBDF-AF6A97A79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77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C56CC-D228-AB5E-2673-3ED7C766C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33A87-3A1A-1FC1-CE56-14FBD68EE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B5951-3226-D207-D2F0-2A389D64D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FF7A3-B5BA-471C-B639-7F803BA0CE79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0544C-5ADB-BD64-34B1-10398A317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95B31-6663-3305-1CEA-4D2115309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DA536-0905-4389-BBDF-AF6A97A79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77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9826025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9F29EF-359F-986F-C8AC-DAF6D3A93C71}"/>
              </a:ext>
            </a:extLst>
          </p:cNvPr>
          <p:cNvSpPr txBox="1"/>
          <p:nvPr/>
        </p:nvSpPr>
        <p:spPr>
          <a:xfrm>
            <a:off x="768220" y="289250"/>
            <a:ext cx="12017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AIBLOCK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based Lightweight Framework for Serverless Computing using AI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4C824-28ED-DFEB-DBCB-B3195B364E2A}"/>
              </a:ext>
            </a:extLst>
          </p:cNvPr>
          <p:cNvSpPr txBox="1"/>
          <p:nvPr/>
        </p:nvSpPr>
        <p:spPr>
          <a:xfrm>
            <a:off x="97972" y="6456783"/>
            <a:ext cx="5714999" cy="366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https://ieeexplore.ieee.org/document/9826025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860D6-4C1A-E052-9F41-F1891D5BE5A7}"/>
              </a:ext>
            </a:extLst>
          </p:cNvPr>
          <p:cNvSpPr txBox="1"/>
          <p:nvPr/>
        </p:nvSpPr>
        <p:spPr>
          <a:xfrm>
            <a:off x="457200" y="1950098"/>
            <a:ext cx="11364685" cy="378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downloaded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 dataset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Kaggle.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 ML model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predicts the Covid status from the given a patient’s data.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database for storing the patients data and result using blockchain technology in an online database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hash values (previous hash, current hash) using a hashlib library in python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174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B2A695-BF2E-7B69-E748-60AB3F2A7F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3" t="6530" r="39235" b="25578"/>
          <a:stretch/>
        </p:blipFill>
        <p:spPr>
          <a:xfrm>
            <a:off x="584719" y="961053"/>
            <a:ext cx="5713444" cy="46559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00E4FD-3E6E-0EEA-5E22-E539C94983C8}"/>
              </a:ext>
            </a:extLst>
          </p:cNvPr>
          <p:cNvSpPr txBox="1"/>
          <p:nvPr/>
        </p:nvSpPr>
        <p:spPr>
          <a:xfrm>
            <a:off x="6615403" y="811762"/>
            <a:ext cx="49918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Input:</a:t>
            </a:r>
          </a:p>
          <a:p>
            <a:endParaRPr lang="en-I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We collect details of 11 features from the user.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Then we predict the covid status of the patient with pre-trained ml model 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After this the patients Data stored in current block of the blockchain  which recalculates the new current hash  of the block.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862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2A7511-1F2A-CE2C-8453-1B028B6ED782}"/>
              </a:ext>
            </a:extLst>
          </p:cNvPr>
          <p:cNvSpPr txBox="1"/>
          <p:nvPr/>
        </p:nvSpPr>
        <p:spPr>
          <a:xfrm>
            <a:off x="401215" y="4901367"/>
            <a:ext cx="7268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-0 indicates the genesis block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block contains current_hash, Data(has data of 5 patient's) and prev_hash(indicates the hash value of previous block).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E5C317-EA43-48AB-673F-516D97024F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1" b="6750"/>
          <a:stretch/>
        </p:blipFill>
        <p:spPr>
          <a:xfrm>
            <a:off x="1704391" y="202307"/>
            <a:ext cx="8014996" cy="450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0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8D6A59-1AF0-9EEF-5F06-B2D93833C5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9" t="4081" r="12295" b="5714"/>
          <a:stretch/>
        </p:blipFill>
        <p:spPr>
          <a:xfrm>
            <a:off x="926840" y="335902"/>
            <a:ext cx="10338320" cy="618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71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EB3C87-837E-0130-AB7E-3F2F32726B88}"/>
              </a:ext>
            </a:extLst>
          </p:cNvPr>
          <p:cNvSpPr txBox="1"/>
          <p:nvPr/>
        </p:nvSpPr>
        <p:spPr>
          <a:xfrm>
            <a:off x="594049" y="289250"/>
            <a:ext cx="1100390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Serverless functions:</a:t>
            </a:r>
          </a:p>
          <a:p>
            <a:endParaRPr lang="en-IN" dirty="0"/>
          </a:p>
          <a:p>
            <a:r>
              <a:rPr lang="en-IN" dirty="0"/>
              <a:t>Set_data :-  Data to keep in database</a:t>
            </a:r>
          </a:p>
          <a:p>
            <a:r>
              <a:rPr lang="en-IN" dirty="0"/>
              <a:t>Get_data :- Data to retrieve from database</a:t>
            </a:r>
          </a:p>
          <a:p>
            <a:endParaRPr lang="en-IN" dirty="0"/>
          </a:p>
          <a:p>
            <a:r>
              <a:rPr lang="en-IN" dirty="0"/>
              <a:t>These two functions are deployed in serverless platform (GCP)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2177B2-51D1-3CBA-B227-4E4F5E4766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5" r="28140" b="50577"/>
          <a:stretch/>
        </p:blipFill>
        <p:spPr>
          <a:xfrm>
            <a:off x="2332653" y="2479062"/>
            <a:ext cx="6904654" cy="279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063B5A-AF26-F1D0-5CE4-2C31CCC0E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81" y="549888"/>
            <a:ext cx="10618237" cy="545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00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F258A0-9B06-B22C-D547-1481FA7ADE73}"/>
              </a:ext>
            </a:extLst>
          </p:cNvPr>
          <p:cNvSpPr txBox="1"/>
          <p:nvPr/>
        </p:nvSpPr>
        <p:spPr>
          <a:xfrm>
            <a:off x="1203649" y="1334278"/>
            <a:ext cx="88174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Results: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covid-19 prediction result using random forest model is nearly 98% accurate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Stored users data in blockchain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Used Serverless get_data and </a:t>
            </a:r>
            <a:r>
              <a:rPr lang="en-IN" dirty="0" err="1"/>
              <a:t>set_data</a:t>
            </a:r>
            <a:r>
              <a:rPr lang="en-IN" dirty="0"/>
              <a:t> function to keep and retrieve data from blockchain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By using check_blockchain function we can check whether the data in the database is changed or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When we call view_blockchain.py it prints the details of the blockchain in the console and it stores in a text-file.</a:t>
            </a:r>
          </a:p>
        </p:txBody>
      </p:sp>
    </p:spTree>
    <p:extLst>
      <p:ext uri="{BB962C8B-B14F-4D97-AF65-F5344CB8AC3E}">
        <p14:creationId xmlns:p14="http://schemas.microsoft.com/office/powerpoint/2010/main" val="281846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280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Gopi Meesala</dc:creator>
  <cp:lastModifiedBy>Suresh Gopi</cp:lastModifiedBy>
  <cp:revision>4</cp:revision>
  <dcterms:created xsi:type="dcterms:W3CDTF">2023-11-29T08:55:08Z</dcterms:created>
  <dcterms:modified xsi:type="dcterms:W3CDTF">2023-11-29T10:19:02Z</dcterms:modified>
</cp:coreProperties>
</file>