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FE78-AAE7-75DE-9757-8B6614E9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B619B-D71B-8D78-D3BD-26FFDCFA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880D-395D-8A9B-17D3-5672A9BE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E408-BDC7-D549-5455-57441D3D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847E-7A2F-8313-E3DF-D1E6EE48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F3A4-DD0D-C98E-A170-C5831B45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67C48-6DA3-CB4B-8394-F048B30E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8B37-4D54-A2E1-81E3-FE533F53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0422-5773-3475-BA25-99425769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86B3-5293-5F4B-336D-D89560A0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E61E-C953-4C87-18BF-8EC89A7D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F344-D95A-64BD-0DE3-0478AC664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DF9D-5FB2-413A-4168-4A53BBA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C1DB-41D1-B8D5-E30F-BFA80E4C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017F-E495-C684-10AD-B347C71C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DB92-8078-C656-3B44-83DEDBA0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43D7-02C7-0620-E592-BBAF854D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3322-AD80-01AB-B1AF-F84AA52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46A6-6304-A8EA-706E-103C29A8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9295-F119-66A6-FBDF-E702DAF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4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14F0-9402-9F8E-0296-56A2BAF9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006FB-43C7-7818-CF83-95F3F807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6FC3-AFBC-2774-D077-4B29E88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188B-F331-5AE0-0203-6121895F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1EC1-3A54-4704-E0BE-020DD185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7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093-AF51-A7AF-BB1D-F175387F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4A4C-1B0B-A505-1677-46205D3E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32A4-0B65-0A26-FAA2-942660FC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DFF2-43EB-8F9F-5F4C-197A5C1C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A5F7A-0412-ECE8-BB96-D40A7B8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1B13-C71C-202D-5DAF-669770A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49ED-E7DC-56AA-E2C0-2DDE58A7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C9EF-8960-E2BD-ABFF-A159BEE9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2928-B2A5-0E69-FBD6-CFCD752E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F5CEF-7C64-DD19-9828-177AAB6DB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58412-E823-A6FB-F3E6-2A6869660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EBE38-789A-2268-8538-8730B2A8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EDCEC-A6DB-A7AF-0B8F-12623E8B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3FA6C-7572-D6AB-AAC0-64BE280D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057-5607-6C6E-3B30-393B671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B6085-38E5-0EB3-4DA9-8594704C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28092-C178-9161-5EFF-3BE922CE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E602-41E8-7DF1-B169-DB4982E4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5B29-0260-B550-4CA7-967F6CAC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D9E01-0A3C-301F-664B-E1B044EE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1E660-AEDF-CBB1-4E60-4B5F508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919-4CD8-20D0-247D-B06C8712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BD05-1A10-B8D4-804C-95237F19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90BA-6D6B-E85B-AB94-0FEFD31C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D0E3-4EBD-A968-A570-10AB8CEA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8604-8BE0-A98F-56C2-C4E3877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F271-DBE1-AC11-31FF-5BC8DB0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054-8F5B-BA81-B2F2-77B27DF5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7B0FC-C795-7834-4A08-F0826FE6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2ADF-F3C4-9B6D-B131-71C1EF06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34E5-C56B-4A3B-D6E6-3C7A444E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FA5F-C9F0-F654-A21F-A312996A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71B7-2641-6DD8-5570-0C0314D6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8CA16-923D-57A5-E43D-1C41B68F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1B83-647D-6422-D8B7-68D75B6B0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28F5-7A6D-9CB6-141F-4E9C78CAE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F418-74C4-41CD-B7FB-645E5ADB248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171F-31E3-6B03-C235-16736293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BD13-0202-8026-DB45-821F03F0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EF6-A949-4E22-ACB6-4FF841CCF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developers.google.com/mediapi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ypi.org/project/pycaw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623-980C-EEC0-89F3-CBF93E7F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5" y="868362"/>
            <a:ext cx="10385659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ptos" panose="020B0004020202020204" pitchFamily="34" charset="0"/>
              </a:rPr>
              <a:t>GESTURE VOLUME CONTROL</a:t>
            </a:r>
            <a:endParaRPr lang="en-IN" sz="6600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89928-281C-8D98-8D98-D8D5DD15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5"/>
            <a:ext cx="9144000" cy="2476499"/>
          </a:xfrm>
        </p:spPr>
        <p:txBody>
          <a:bodyPr>
            <a:normAutofit lnSpcReduction="10000"/>
          </a:bodyPr>
          <a:lstStyle/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Presented By</a:t>
            </a: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kern="100" dirty="0">
                <a:solidFill>
                  <a:srgbClr val="000000"/>
                </a:solidFill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Lokam Teja Ram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– B200793CS</a:t>
            </a:r>
            <a:endParaRPr lang="en-IN" sz="1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 Krishna Pras</a:t>
            </a:r>
            <a:r>
              <a:rPr lang="en-IN" sz="1800" kern="100" dirty="0">
                <a:solidFill>
                  <a:srgbClr val="000000"/>
                </a:solidFill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– B200803CS</a:t>
            </a:r>
            <a:endParaRPr lang="en-IN" sz="1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kern="100" dirty="0" err="1">
                <a:solidFill>
                  <a:srgbClr val="000000"/>
                </a:solidFill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Abhina</a:t>
            </a:r>
            <a:r>
              <a:rPr lang="en-IN" sz="1800" kern="100" dirty="0">
                <a:solidFill>
                  <a:srgbClr val="000000"/>
                </a:solidFill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Sunny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– B200692CS</a:t>
            </a: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 Gnana Prakash – B200840CS</a:t>
            </a: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Anagha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M V – B200762CS</a:t>
            </a: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indent="183515">
              <a:lnSpc>
                <a:spcPct val="105000"/>
              </a:lnSpc>
              <a:spcAft>
                <a:spcPts val="110"/>
              </a:spcAft>
            </a:pPr>
            <a:endParaRPr lang="en-IN" dirty="0"/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D45D6643-DF4D-7C81-46A3-CA77E5421056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395D2E-7987-6C85-9BCC-9F480FC3A859}"/>
              </a:ext>
            </a:extLst>
          </p:cNvPr>
          <p:cNvSpPr/>
          <p:nvPr/>
        </p:nvSpPr>
        <p:spPr>
          <a:xfrm>
            <a:off x="2653553" y="2133600"/>
            <a:ext cx="6831106" cy="1122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078-DFD9-8AF5-476A-4BFFD31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7400" cy="737534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INTRODUCTION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68AC-93C5-C83F-0D13-50AFB64D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effectLst/>
                <a:latin typeface="Aptos" panose="020B0004020202020204" pitchFamily="34" charset="0"/>
              </a:rPr>
              <a:t>Our project introduces a way to control volume using hand gestures, making technology more intuitive and interactive.</a:t>
            </a:r>
          </a:p>
          <a:p>
            <a:r>
              <a:rPr lang="en-US" b="0" i="0" dirty="0">
                <a:effectLst/>
                <a:latin typeface="Aptos" panose="020B0004020202020204" pitchFamily="34" charset="0"/>
              </a:rPr>
              <a:t>Hand gestures are the most effortless and natural way of communication.</a:t>
            </a:r>
          </a:p>
          <a:p>
            <a:r>
              <a:rPr lang="en-US" dirty="0">
                <a:latin typeface="Aptos" panose="020B0004020202020204" pitchFamily="34" charset="0"/>
              </a:rPr>
              <a:t>Instead of using the more expensive sensors , a simple web camera can identify the gesture and perform the action 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effectLst/>
                <a:latin typeface="Aptos" panose="020B0004020202020204" pitchFamily="34" charset="0"/>
              </a:rPr>
              <a:t>This innovation provides users with a user-friendly, hands-free approach to managing audio volume."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DA5DBC22-1FC2-5074-F718-245462884F7D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078-DFD9-8AF5-476A-4BFFD31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9471" cy="737534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METHODOLOGY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68AC-93C5-C83F-0D13-50AFB64D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613"/>
            <a:ext cx="6512859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1F1F1F"/>
                </a:solidFill>
                <a:latin typeface="Aptos" panose="020B0004020202020204" pitchFamily="34" charset="0"/>
              </a:rPr>
              <a:t>Capture video using </a:t>
            </a:r>
            <a:r>
              <a:rPr lang="en-US" sz="2400" b="1" dirty="0">
                <a:solidFill>
                  <a:srgbClr val="1F1F1F"/>
                </a:solidFill>
                <a:latin typeface="Aptos" panose="020B0004020202020204" pitchFamily="34" charset="0"/>
              </a:rPr>
              <a:t>OpenCV.</a:t>
            </a:r>
            <a:endParaRPr lang="en-US" sz="2400" b="1" i="0" dirty="0">
              <a:solidFill>
                <a:srgbClr val="1F1F1F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Detect Hands and Hand Tips using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Mediapipe.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1F1F1F"/>
                </a:solidFill>
                <a:latin typeface="Aptos" panose="020B0004020202020204" pitchFamily="34" charset="0"/>
              </a:rPr>
              <a:t>Identification of tips of the index and thumb finger </a:t>
            </a:r>
            <a:endParaRPr lang="en-US" sz="2400" b="0" i="0" dirty="0">
              <a:solidFill>
                <a:srgbClr val="1F1F1F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1F1F1F"/>
                </a:solidFill>
                <a:latin typeface="Aptos" panose="020B0004020202020204" pitchFamily="34" charset="0"/>
              </a:rPr>
              <a:t>Calculate the distance between the fingers</a:t>
            </a:r>
            <a:endParaRPr lang="en-US" sz="2000" b="0" i="0" dirty="0">
              <a:solidFill>
                <a:srgbClr val="1F1F1F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1F1F1F"/>
                </a:solidFill>
                <a:latin typeface="Aptos" panose="020B0004020202020204" pitchFamily="34" charset="0"/>
              </a:rPr>
              <a:t>Set volume level accordingly</a:t>
            </a:r>
            <a:endParaRPr lang="en-US" sz="2000" b="0" i="0" dirty="0">
              <a:solidFill>
                <a:srgbClr val="1F1F1F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Press q to Terminate</a:t>
            </a:r>
          </a:p>
          <a:p>
            <a:pPr marL="0" indent="0">
              <a:buNone/>
            </a:pPr>
            <a:endParaRPr lang="en-US" sz="1200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33D3B-2C38-B8FD-4E98-B4873FE9D6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65" y="1390835"/>
            <a:ext cx="3458135" cy="4346857"/>
          </a:xfrm>
          <a:prstGeom prst="rect">
            <a:avLst/>
          </a:prstGeom>
        </p:spPr>
      </p:pic>
      <p:pic>
        <p:nvPicPr>
          <p:cNvPr id="5" name="Google Shape;55;p13">
            <a:extLst>
              <a:ext uri="{FF2B5EF4-FFF2-40B4-BE49-F238E27FC236}">
                <a16:creationId xmlns:a16="http://schemas.microsoft.com/office/drawing/2014/main" id="{635F5E14-ABA7-9226-D919-03D22FAEDAD9}"/>
              </a:ext>
            </a:extLst>
          </p:cNvPr>
          <p:cNvPicPr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5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078-DFD9-8AF5-476A-4BFFD31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71274" cy="737534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Flow chart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9" name="Google Shape;55;p13">
            <a:extLst>
              <a:ext uri="{FF2B5EF4-FFF2-40B4-BE49-F238E27FC236}">
                <a16:creationId xmlns:a16="http://schemas.microsoft.com/office/drawing/2014/main" id="{4C01DE45-1F67-10CC-C57C-26A9D1246A4E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D29908-75D0-3BF2-0B03-2E9C6426B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599506"/>
            <a:ext cx="3109324" cy="5996557"/>
          </a:xfrm>
        </p:spPr>
      </p:pic>
    </p:spTree>
    <p:extLst>
      <p:ext uri="{BB962C8B-B14F-4D97-AF65-F5344CB8AC3E}">
        <p14:creationId xmlns:p14="http://schemas.microsoft.com/office/powerpoint/2010/main" val="380037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078-DFD9-8AF5-476A-4BFFD31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RESULTS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3035B10D-2A54-B5F1-EDE9-C7239666FA09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B35585-67E2-1231-275A-06BD15B4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9" y="2079277"/>
            <a:ext cx="3581400" cy="294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07AD3-0995-F8C0-26CF-2700E50A8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80" y="2079277"/>
            <a:ext cx="3818471" cy="29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E96E-96B6-09DF-7356-2CA1AC724EF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37534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ptos" panose="020B0004020202020204" pitchFamily="34" charset="0"/>
              </a:rPr>
              <a:t>RESULTS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2901E408-2A3A-9F0D-6D60-F8E791B15F17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19E17-E534-AF04-9CB2-359981F31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" y="1951049"/>
            <a:ext cx="4028373" cy="370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870C7-BB5C-3EC4-4031-55336AF05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88" y="1924831"/>
            <a:ext cx="4028373" cy="37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2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078-DFD9-8AF5-476A-4BFFD31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REFERENCES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68AC-93C5-C83F-0D13-50AFB64D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982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[1] Gesture volume control using </a:t>
            </a:r>
            <a:r>
              <a:rPr lang="en-US" dirty="0" err="1"/>
              <a:t>opencv</a:t>
            </a:r>
            <a:r>
              <a:rPr lang="en-US" dirty="0"/>
              <a:t>, IRJMETS, 2022 https://www.irjmets.com/uploadedfiles/paper//issue_6_june_2022/27042/final/fin_irjmets1656354635.pd</a:t>
            </a:r>
            <a:endParaRPr lang="en-IN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N" dirty="0">
                <a:latin typeface="Aptos" panose="020B0004020202020204" pitchFamily="34" charset="0"/>
                <a:hlinkClick r:id="rId2"/>
              </a:rPr>
              <a:t>https://developers.google.com/mediapipe</a:t>
            </a:r>
            <a:endParaRPr lang="en-IN" dirty="0">
              <a:latin typeface="Aptos" panose="020B0004020202020204" pitchFamily="34" charset="0"/>
            </a:endParaRPr>
          </a:p>
          <a:p>
            <a:r>
              <a:rPr lang="en-IN" dirty="0">
                <a:latin typeface="Aptos" panose="020B0004020202020204" pitchFamily="34" charset="0"/>
                <a:hlinkClick r:id="rId3"/>
              </a:rPr>
              <a:t>https://opencv.org/</a:t>
            </a:r>
            <a:endParaRPr lang="en-IN" dirty="0">
              <a:latin typeface="Aptos" panose="020B0004020202020204" pitchFamily="34" charset="0"/>
            </a:endParaRPr>
          </a:p>
          <a:p>
            <a:r>
              <a:rPr lang="en-IN" dirty="0" err="1">
                <a:latin typeface="Aptos" panose="020B0004020202020204" pitchFamily="34" charset="0"/>
                <a:hlinkClick r:id="rId4"/>
              </a:rPr>
              <a:t>pycaw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4E17BF96-AAA6-A8B3-1BAE-218DBE4EA0F4}"/>
              </a:ext>
            </a:extLst>
          </p:cNvPr>
          <p:cNvPicPr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623-980C-EEC0-89F3-CBF93E7F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447" y="2867819"/>
            <a:ext cx="6831106" cy="1122361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ptos" panose="020B0004020202020204" pitchFamily="34" charset="0"/>
              </a:rPr>
              <a:t>THANK YOU</a:t>
            </a:r>
            <a:endParaRPr lang="en-IN" sz="6600" b="1" dirty="0">
              <a:latin typeface="Aptos" panose="020B0004020202020204" pitchFamily="34" charset="0"/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D45D6643-DF4D-7C81-46A3-CA77E5421056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0" y="139280"/>
            <a:ext cx="1242172" cy="1458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395D2E-7987-6C85-9BCC-9F480FC3A859}"/>
              </a:ext>
            </a:extLst>
          </p:cNvPr>
          <p:cNvSpPr/>
          <p:nvPr/>
        </p:nvSpPr>
        <p:spPr>
          <a:xfrm>
            <a:off x="2680447" y="2867819"/>
            <a:ext cx="6831106" cy="11223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Cambria</vt:lpstr>
      <vt:lpstr>Office Theme</vt:lpstr>
      <vt:lpstr>GESTURE VOLUME CONTROL</vt:lpstr>
      <vt:lpstr>INTRODUCTION</vt:lpstr>
      <vt:lpstr>METHODOLOGY</vt:lpstr>
      <vt:lpstr>Flow chart</vt:lpstr>
      <vt:lpstr>RESULTS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MOUSE</dc:title>
  <dc:creator>KANCHIREDDY VARSHITH REDDY</dc:creator>
  <cp:lastModifiedBy>teja ram lokam</cp:lastModifiedBy>
  <cp:revision>15</cp:revision>
  <dcterms:created xsi:type="dcterms:W3CDTF">2023-11-03T17:05:36Z</dcterms:created>
  <dcterms:modified xsi:type="dcterms:W3CDTF">2024-04-09T17:10:05Z</dcterms:modified>
</cp:coreProperties>
</file>