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4" r:id="rId5"/>
    <p:sldId id="266" r:id="rId6"/>
    <p:sldId id="267" r:id="rId7"/>
    <p:sldId id="258" r:id="rId8"/>
    <p:sldId id="259" r:id="rId9"/>
    <p:sldId id="268" r:id="rId10"/>
    <p:sldId id="271" r:id="rId11"/>
    <p:sldId id="260" r:id="rId12"/>
    <p:sldId id="263" r:id="rId13"/>
    <p:sldId id="270" r:id="rId14"/>
    <p:sldId id="269" r:id="rId15"/>
    <p:sldId id="262"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FE78-AAE7-75DE-9757-8B6614E95D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CB619B-D71B-8D78-D3BD-26FFDCFA0E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42880D-395D-8A9B-17D3-5672A9BEB1B3}"/>
              </a:ext>
            </a:extLst>
          </p:cNvPr>
          <p:cNvSpPr>
            <a:spLocks noGrp="1"/>
          </p:cNvSpPr>
          <p:nvPr>
            <p:ph type="dt" sz="half" idx="10"/>
          </p:nvPr>
        </p:nvSpPr>
        <p:spPr/>
        <p:txBody>
          <a:bodyPr/>
          <a:lstStyle/>
          <a:p>
            <a:fld id="{6A76F418-74C4-41CD-B7FB-645E5ADB2485}" type="datetimeFigureOut">
              <a:rPr lang="en-IN" smtClean="0"/>
              <a:t>11-04-2024</a:t>
            </a:fld>
            <a:endParaRPr lang="en-IN"/>
          </a:p>
        </p:txBody>
      </p:sp>
      <p:sp>
        <p:nvSpPr>
          <p:cNvPr id="5" name="Footer Placeholder 4">
            <a:extLst>
              <a:ext uri="{FF2B5EF4-FFF2-40B4-BE49-F238E27FC236}">
                <a16:creationId xmlns:a16="http://schemas.microsoft.com/office/drawing/2014/main" id="{4C09E408-BDC7-D549-5455-57441D3DC5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B5847E-7A2F-8313-E3DF-D1E6EE486157}"/>
              </a:ext>
            </a:extLst>
          </p:cNvPr>
          <p:cNvSpPr>
            <a:spLocks noGrp="1"/>
          </p:cNvSpPr>
          <p:nvPr>
            <p:ph type="sldNum" sz="quarter" idx="12"/>
          </p:nvPr>
        </p:nvSpPr>
        <p:spPr/>
        <p:txBody>
          <a:bodyPr/>
          <a:lstStyle/>
          <a:p>
            <a:fld id="{93106EF6-A949-4E22-ACB6-4FF841CCFFF3}" type="slidenum">
              <a:rPr lang="en-IN" smtClean="0"/>
              <a:t>‹#›</a:t>
            </a:fld>
            <a:endParaRPr lang="en-IN"/>
          </a:p>
        </p:txBody>
      </p:sp>
    </p:spTree>
    <p:extLst>
      <p:ext uri="{BB962C8B-B14F-4D97-AF65-F5344CB8AC3E}">
        <p14:creationId xmlns:p14="http://schemas.microsoft.com/office/powerpoint/2010/main" val="62851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AF3A4-DD0D-C98E-A170-C5831B4568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567C48-6DA3-CB4B-8394-F048B30EF9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068B37-4D54-A2E1-81E3-FE533F53B421}"/>
              </a:ext>
            </a:extLst>
          </p:cNvPr>
          <p:cNvSpPr>
            <a:spLocks noGrp="1"/>
          </p:cNvSpPr>
          <p:nvPr>
            <p:ph type="dt" sz="half" idx="10"/>
          </p:nvPr>
        </p:nvSpPr>
        <p:spPr/>
        <p:txBody>
          <a:bodyPr/>
          <a:lstStyle/>
          <a:p>
            <a:fld id="{6A76F418-74C4-41CD-B7FB-645E5ADB2485}" type="datetimeFigureOut">
              <a:rPr lang="en-IN" smtClean="0"/>
              <a:t>11-04-2024</a:t>
            </a:fld>
            <a:endParaRPr lang="en-IN"/>
          </a:p>
        </p:txBody>
      </p:sp>
      <p:sp>
        <p:nvSpPr>
          <p:cNvPr id="5" name="Footer Placeholder 4">
            <a:extLst>
              <a:ext uri="{FF2B5EF4-FFF2-40B4-BE49-F238E27FC236}">
                <a16:creationId xmlns:a16="http://schemas.microsoft.com/office/drawing/2014/main" id="{10C80422-5773-3475-BA25-9942576939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8086B3-5293-5F4B-336D-D89560A05629}"/>
              </a:ext>
            </a:extLst>
          </p:cNvPr>
          <p:cNvSpPr>
            <a:spLocks noGrp="1"/>
          </p:cNvSpPr>
          <p:nvPr>
            <p:ph type="sldNum" sz="quarter" idx="12"/>
          </p:nvPr>
        </p:nvSpPr>
        <p:spPr/>
        <p:txBody>
          <a:bodyPr/>
          <a:lstStyle/>
          <a:p>
            <a:fld id="{93106EF6-A949-4E22-ACB6-4FF841CCFFF3}" type="slidenum">
              <a:rPr lang="en-IN" smtClean="0"/>
              <a:t>‹#›</a:t>
            </a:fld>
            <a:endParaRPr lang="en-IN"/>
          </a:p>
        </p:txBody>
      </p:sp>
    </p:spTree>
    <p:extLst>
      <p:ext uri="{BB962C8B-B14F-4D97-AF65-F5344CB8AC3E}">
        <p14:creationId xmlns:p14="http://schemas.microsoft.com/office/powerpoint/2010/main" val="1002094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11E61E-C953-4C87-18BF-8EC89A7DBB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09F344-D95A-64BD-0DE3-0478AC6645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D0DF9D-5FB2-413A-4168-4A53BBAA634B}"/>
              </a:ext>
            </a:extLst>
          </p:cNvPr>
          <p:cNvSpPr>
            <a:spLocks noGrp="1"/>
          </p:cNvSpPr>
          <p:nvPr>
            <p:ph type="dt" sz="half" idx="10"/>
          </p:nvPr>
        </p:nvSpPr>
        <p:spPr/>
        <p:txBody>
          <a:bodyPr/>
          <a:lstStyle/>
          <a:p>
            <a:fld id="{6A76F418-74C4-41CD-B7FB-645E5ADB2485}" type="datetimeFigureOut">
              <a:rPr lang="en-IN" smtClean="0"/>
              <a:t>11-04-2024</a:t>
            </a:fld>
            <a:endParaRPr lang="en-IN"/>
          </a:p>
        </p:txBody>
      </p:sp>
      <p:sp>
        <p:nvSpPr>
          <p:cNvPr id="5" name="Footer Placeholder 4">
            <a:extLst>
              <a:ext uri="{FF2B5EF4-FFF2-40B4-BE49-F238E27FC236}">
                <a16:creationId xmlns:a16="http://schemas.microsoft.com/office/drawing/2014/main" id="{1417C1DB-41D1-B8D5-E30F-BFA80E4C5D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4A017F-E495-C684-10AD-B347C71CA62C}"/>
              </a:ext>
            </a:extLst>
          </p:cNvPr>
          <p:cNvSpPr>
            <a:spLocks noGrp="1"/>
          </p:cNvSpPr>
          <p:nvPr>
            <p:ph type="sldNum" sz="quarter" idx="12"/>
          </p:nvPr>
        </p:nvSpPr>
        <p:spPr/>
        <p:txBody>
          <a:bodyPr/>
          <a:lstStyle/>
          <a:p>
            <a:fld id="{93106EF6-A949-4E22-ACB6-4FF841CCFFF3}" type="slidenum">
              <a:rPr lang="en-IN" smtClean="0"/>
              <a:t>‹#›</a:t>
            </a:fld>
            <a:endParaRPr lang="en-IN"/>
          </a:p>
        </p:txBody>
      </p:sp>
    </p:spTree>
    <p:extLst>
      <p:ext uri="{BB962C8B-B14F-4D97-AF65-F5344CB8AC3E}">
        <p14:creationId xmlns:p14="http://schemas.microsoft.com/office/powerpoint/2010/main" val="51978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DB92-8078-C656-3B44-83DEDBA074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A243D7-02C7-0620-E592-BBAF854D2E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AD3322-AD80-01AB-B1AF-F84AA5224519}"/>
              </a:ext>
            </a:extLst>
          </p:cNvPr>
          <p:cNvSpPr>
            <a:spLocks noGrp="1"/>
          </p:cNvSpPr>
          <p:nvPr>
            <p:ph type="dt" sz="half" idx="10"/>
          </p:nvPr>
        </p:nvSpPr>
        <p:spPr/>
        <p:txBody>
          <a:bodyPr/>
          <a:lstStyle/>
          <a:p>
            <a:fld id="{6A76F418-74C4-41CD-B7FB-645E5ADB2485}" type="datetimeFigureOut">
              <a:rPr lang="en-IN" smtClean="0"/>
              <a:t>11-04-2024</a:t>
            </a:fld>
            <a:endParaRPr lang="en-IN"/>
          </a:p>
        </p:txBody>
      </p:sp>
      <p:sp>
        <p:nvSpPr>
          <p:cNvPr id="5" name="Footer Placeholder 4">
            <a:extLst>
              <a:ext uri="{FF2B5EF4-FFF2-40B4-BE49-F238E27FC236}">
                <a16:creationId xmlns:a16="http://schemas.microsoft.com/office/drawing/2014/main" id="{065546A6-6304-A8EA-706E-103C29A8D6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509295-F119-66A6-FBDF-E702DAF3FD6D}"/>
              </a:ext>
            </a:extLst>
          </p:cNvPr>
          <p:cNvSpPr>
            <a:spLocks noGrp="1"/>
          </p:cNvSpPr>
          <p:nvPr>
            <p:ph type="sldNum" sz="quarter" idx="12"/>
          </p:nvPr>
        </p:nvSpPr>
        <p:spPr/>
        <p:txBody>
          <a:bodyPr/>
          <a:lstStyle/>
          <a:p>
            <a:fld id="{93106EF6-A949-4E22-ACB6-4FF841CCFFF3}" type="slidenum">
              <a:rPr lang="en-IN" smtClean="0"/>
              <a:t>‹#›</a:t>
            </a:fld>
            <a:endParaRPr lang="en-IN"/>
          </a:p>
        </p:txBody>
      </p:sp>
    </p:spTree>
    <p:extLst>
      <p:ext uri="{BB962C8B-B14F-4D97-AF65-F5344CB8AC3E}">
        <p14:creationId xmlns:p14="http://schemas.microsoft.com/office/powerpoint/2010/main" val="70684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814F0-9402-9F8E-0296-56A2BAF9BD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0006FB-43C7-7818-CF83-95F3F80732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4B6FC3-AFBC-2774-D077-4B29E8824B40}"/>
              </a:ext>
            </a:extLst>
          </p:cNvPr>
          <p:cNvSpPr>
            <a:spLocks noGrp="1"/>
          </p:cNvSpPr>
          <p:nvPr>
            <p:ph type="dt" sz="half" idx="10"/>
          </p:nvPr>
        </p:nvSpPr>
        <p:spPr/>
        <p:txBody>
          <a:bodyPr/>
          <a:lstStyle/>
          <a:p>
            <a:fld id="{6A76F418-74C4-41CD-B7FB-645E5ADB2485}" type="datetimeFigureOut">
              <a:rPr lang="en-IN" smtClean="0"/>
              <a:t>11-04-2024</a:t>
            </a:fld>
            <a:endParaRPr lang="en-IN"/>
          </a:p>
        </p:txBody>
      </p:sp>
      <p:sp>
        <p:nvSpPr>
          <p:cNvPr id="5" name="Footer Placeholder 4">
            <a:extLst>
              <a:ext uri="{FF2B5EF4-FFF2-40B4-BE49-F238E27FC236}">
                <a16:creationId xmlns:a16="http://schemas.microsoft.com/office/drawing/2014/main" id="{4951188B-F331-5AE0-0203-6121895F3A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FA1EC1-3A54-4704-E0BE-020DD18592DD}"/>
              </a:ext>
            </a:extLst>
          </p:cNvPr>
          <p:cNvSpPr>
            <a:spLocks noGrp="1"/>
          </p:cNvSpPr>
          <p:nvPr>
            <p:ph type="sldNum" sz="quarter" idx="12"/>
          </p:nvPr>
        </p:nvSpPr>
        <p:spPr/>
        <p:txBody>
          <a:bodyPr/>
          <a:lstStyle/>
          <a:p>
            <a:fld id="{93106EF6-A949-4E22-ACB6-4FF841CCFFF3}" type="slidenum">
              <a:rPr lang="en-IN" smtClean="0"/>
              <a:t>‹#›</a:t>
            </a:fld>
            <a:endParaRPr lang="en-IN"/>
          </a:p>
        </p:txBody>
      </p:sp>
    </p:spTree>
    <p:extLst>
      <p:ext uri="{BB962C8B-B14F-4D97-AF65-F5344CB8AC3E}">
        <p14:creationId xmlns:p14="http://schemas.microsoft.com/office/powerpoint/2010/main" val="555971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9093-AF51-A7AF-BB1D-F175387F08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974A4C-1B0B-A505-1677-46205D3E17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5532A4-0B65-0A26-FAA2-942660FC51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28DFF2-43EB-8F9F-5F4C-197A5C1C777F}"/>
              </a:ext>
            </a:extLst>
          </p:cNvPr>
          <p:cNvSpPr>
            <a:spLocks noGrp="1"/>
          </p:cNvSpPr>
          <p:nvPr>
            <p:ph type="dt" sz="half" idx="10"/>
          </p:nvPr>
        </p:nvSpPr>
        <p:spPr/>
        <p:txBody>
          <a:bodyPr/>
          <a:lstStyle/>
          <a:p>
            <a:fld id="{6A76F418-74C4-41CD-B7FB-645E5ADB2485}" type="datetimeFigureOut">
              <a:rPr lang="en-IN" smtClean="0"/>
              <a:t>11-04-2024</a:t>
            </a:fld>
            <a:endParaRPr lang="en-IN"/>
          </a:p>
        </p:txBody>
      </p:sp>
      <p:sp>
        <p:nvSpPr>
          <p:cNvPr id="6" name="Footer Placeholder 5">
            <a:extLst>
              <a:ext uri="{FF2B5EF4-FFF2-40B4-BE49-F238E27FC236}">
                <a16:creationId xmlns:a16="http://schemas.microsoft.com/office/drawing/2014/main" id="{49FA5F7A-0412-ECE8-BB96-D40A7B843C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5C1B13-C71C-202D-5DAF-669770A093C7}"/>
              </a:ext>
            </a:extLst>
          </p:cNvPr>
          <p:cNvSpPr>
            <a:spLocks noGrp="1"/>
          </p:cNvSpPr>
          <p:nvPr>
            <p:ph type="sldNum" sz="quarter" idx="12"/>
          </p:nvPr>
        </p:nvSpPr>
        <p:spPr/>
        <p:txBody>
          <a:bodyPr/>
          <a:lstStyle/>
          <a:p>
            <a:fld id="{93106EF6-A949-4E22-ACB6-4FF841CCFFF3}" type="slidenum">
              <a:rPr lang="en-IN" smtClean="0"/>
              <a:t>‹#›</a:t>
            </a:fld>
            <a:endParaRPr lang="en-IN"/>
          </a:p>
        </p:txBody>
      </p:sp>
    </p:spTree>
    <p:extLst>
      <p:ext uri="{BB962C8B-B14F-4D97-AF65-F5344CB8AC3E}">
        <p14:creationId xmlns:p14="http://schemas.microsoft.com/office/powerpoint/2010/main" val="3958422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E49ED-E7DC-56AA-E2C0-2DDE58A7D3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75C9EF-8960-E2BD-ABFF-A159BEE976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372928-B2A5-0E69-FBD6-CFCD752E62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9F5CEF-7C64-DD19-9828-177AAB6DB3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158412-E823-A6FB-F3E6-2A68696605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3EBE38-789A-2268-8538-8730B2A836C9}"/>
              </a:ext>
            </a:extLst>
          </p:cNvPr>
          <p:cNvSpPr>
            <a:spLocks noGrp="1"/>
          </p:cNvSpPr>
          <p:nvPr>
            <p:ph type="dt" sz="half" idx="10"/>
          </p:nvPr>
        </p:nvSpPr>
        <p:spPr/>
        <p:txBody>
          <a:bodyPr/>
          <a:lstStyle/>
          <a:p>
            <a:fld id="{6A76F418-74C4-41CD-B7FB-645E5ADB2485}" type="datetimeFigureOut">
              <a:rPr lang="en-IN" smtClean="0"/>
              <a:t>11-04-2024</a:t>
            </a:fld>
            <a:endParaRPr lang="en-IN"/>
          </a:p>
        </p:txBody>
      </p:sp>
      <p:sp>
        <p:nvSpPr>
          <p:cNvPr id="8" name="Footer Placeholder 7">
            <a:extLst>
              <a:ext uri="{FF2B5EF4-FFF2-40B4-BE49-F238E27FC236}">
                <a16:creationId xmlns:a16="http://schemas.microsoft.com/office/drawing/2014/main" id="{39CEDCEC-A6DB-A7AF-0B8F-12623E8B21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33FA6C-7572-D6AB-AAC0-64BE280DC3EE}"/>
              </a:ext>
            </a:extLst>
          </p:cNvPr>
          <p:cNvSpPr>
            <a:spLocks noGrp="1"/>
          </p:cNvSpPr>
          <p:nvPr>
            <p:ph type="sldNum" sz="quarter" idx="12"/>
          </p:nvPr>
        </p:nvSpPr>
        <p:spPr/>
        <p:txBody>
          <a:bodyPr/>
          <a:lstStyle/>
          <a:p>
            <a:fld id="{93106EF6-A949-4E22-ACB6-4FF841CCFFF3}" type="slidenum">
              <a:rPr lang="en-IN" smtClean="0"/>
              <a:t>‹#›</a:t>
            </a:fld>
            <a:endParaRPr lang="en-IN"/>
          </a:p>
        </p:txBody>
      </p:sp>
    </p:spTree>
    <p:extLst>
      <p:ext uri="{BB962C8B-B14F-4D97-AF65-F5344CB8AC3E}">
        <p14:creationId xmlns:p14="http://schemas.microsoft.com/office/powerpoint/2010/main" val="4108776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F5057-5607-6C6E-3B30-393B6716BD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FB6085-38E5-0EB3-4DA9-8594704CFCAE}"/>
              </a:ext>
            </a:extLst>
          </p:cNvPr>
          <p:cNvSpPr>
            <a:spLocks noGrp="1"/>
          </p:cNvSpPr>
          <p:nvPr>
            <p:ph type="dt" sz="half" idx="10"/>
          </p:nvPr>
        </p:nvSpPr>
        <p:spPr/>
        <p:txBody>
          <a:bodyPr/>
          <a:lstStyle/>
          <a:p>
            <a:fld id="{6A76F418-74C4-41CD-B7FB-645E5ADB2485}" type="datetimeFigureOut">
              <a:rPr lang="en-IN" smtClean="0"/>
              <a:t>11-04-2024</a:t>
            </a:fld>
            <a:endParaRPr lang="en-IN"/>
          </a:p>
        </p:txBody>
      </p:sp>
      <p:sp>
        <p:nvSpPr>
          <p:cNvPr id="4" name="Footer Placeholder 3">
            <a:extLst>
              <a:ext uri="{FF2B5EF4-FFF2-40B4-BE49-F238E27FC236}">
                <a16:creationId xmlns:a16="http://schemas.microsoft.com/office/drawing/2014/main" id="{32928092-C178-9161-5EFF-3BE922CE0C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DEE602-41E8-7DF1-B169-DB4982E4618F}"/>
              </a:ext>
            </a:extLst>
          </p:cNvPr>
          <p:cNvSpPr>
            <a:spLocks noGrp="1"/>
          </p:cNvSpPr>
          <p:nvPr>
            <p:ph type="sldNum" sz="quarter" idx="12"/>
          </p:nvPr>
        </p:nvSpPr>
        <p:spPr/>
        <p:txBody>
          <a:bodyPr/>
          <a:lstStyle/>
          <a:p>
            <a:fld id="{93106EF6-A949-4E22-ACB6-4FF841CCFFF3}" type="slidenum">
              <a:rPr lang="en-IN" smtClean="0"/>
              <a:t>‹#›</a:t>
            </a:fld>
            <a:endParaRPr lang="en-IN"/>
          </a:p>
        </p:txBody>
      </p:sp>
    </p:spTree>
    <p:extLst>
      <p:ext uri="{BB962C8B-B14F-4D97-AF65-F5344CB8AC3E}">
        <p14:creationId xmlns:p14="http://schemas.microsoft.com/office/powerpoint/2010/main" val="394704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C55B29-0260-B550-4CA7-967F6CACF74E}"/>
              </a:ext>
            </a:extLst>
          </p:cNvPr>
          <p:cNvSpPr>
            <a:spLocks noGrp="1"/>
          </p:cNvSpPr>
          <p:nvPr>
            <p:ph type="dt" sz="half" idx="10"/>
          </p:nvPr>
        </p:nvSpPr>
        <p:spPr/>
        <p:txBody>
          <a:bodyPr/>
          <a:lstStyle/>
          <a:p>
            <a:fld id="{6A76F418-74C4-41CD-B7FB-645E5ADB2485}" type="datetimeFigureOut">
              <a:rPr lang="en-IN" smtClean="0"/>
              <a:t>11-04-2024</a:t>
            </a:fld>
            <a:endParaRPr lang="en-IN"/>
          </a:p>
        </p:txBody>
      </p:sp>
      <p:sp>
        <p:nvSpPr>
          <p:cNvPr id="3" name="Footer Placeholder 2">
            <a:extLst>
              <a:ext uri="{FF2B5EF4-FFF2-40B4-BE49-F238E27FC236}">
                <a16:creationId xmlns:a16="http://schemas.microsoft.com/office/drawing/2014/main" id="{203D9E01-0A3C-301F-664B-E1B044EE65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61E660-AEDF-CBB1-4E60-4B5F508942FF}"/>
              </a:ext>
            </a:extLst>
          </p:cNvPr>
          <p:cNvSpPr>
            <a:spLocks noGrp="1"/>
          </p:cNvSpPr>
          <p:nvPr>
            <p:ph type="sldNum" sz="quarter" idx="12"/>
          </p:nvPr>
        </p:nvSpPr>
        <p:spPr/>
        <p:txBody>
          <a:bodyPr/>
          <a:lstStyle/>
          <a:p>
            <a:fld id="{93106EF6-A949-4E22-ACB6-4FF841CCFFF3}" type="slidenum">
              <a:rPr lang="en-IN" smtClean="0"/>
              <a:t>‹#›</a:t>
            </a:fld>
            <a:endParaRPr lang="en-IN"/>
          </a:p>
        </p:txBody>
      </p:sp>
    </p:spTree>
    <p:extLst>
      <p:ext uri="{BB962C8B-B14F-4D97-AF65-F5344CB8AC3E}">
        <p14:creationId xmlns:p14="http://schemas.microsoft.com/office/powerpoint/2010/main" val="123581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94919-4CD8-20D0-247D-B06C8712B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7BBD05-1A10-B8D4-804C-95237F19AA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3990BA-6D6B-E85B-AB94-0FEFD31C4F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10D0E3-4EBD-A968-A570-10AB8CEA9ABB}"/>
              </a:ext>
            </a:extLst>
          </p:cNvPr>
          <p:cNvSpPr>
            <a:spLocks noGrp="1"/>
          </p:cNvSpPr>
          <p:nvPr>
            <p:ph type="dt" sz="half" idx="10"/>
          </p:nvPr>
        </p:nvSpPr>
        <p:spPr/>
        <p:txBody>
          <a:bodyPr/>
          <a:lstStyle/>
          <a:p>
            <a:fld id="{6A76F418-74C4-41CD-B7FB-645E5ADB2485}" type="datetimeFigureOut">
              <a:rPr lang="en-IN" smtClean="0"/>
              <a:t>11-04-2024</a:t>
            </a:fld>
            <a:endParaRPr lang="en-IN"/>
          </a:p>
        </p:txBody>
      </p:sp>
      <p:sp>
        <p:nvSpPr>
          <p:cNvPr id="6" name="Footer Placeholder 5">
            <a:extLst>
              <a:ext uri="{FF2B5EF4-FFF2-40B4-BE49-F238E27FC236}">
                <a16:creationId xmlns:a16="http://schemas.microsoft.com/office/drawing/2014/main" id="{BB268604-8BE0-A98F-56C2-C4E387723F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4EF271-DBE1-AC11-31FF-5BC8DB010544}"/>
              </a:ext>
            </a:extLst>
          </p:cNvPr>
          <p:cNvSpPr>
            <a:spLocks noGrp="1"/>
          </p:cNvSpPr>
          <p:nvPr>
            <p:ph type="sldNum" sz="quarter" idx="12"/>
          </p:nvPr>
        </p:nvSpPr>
        <p:spPr/>
        <p:txBody>
          <a:bodyPr/>
          <a:lstStyle/>
          <a:p>
            <a:fld id="{93106EF6-A949-4E22-ACB6-4FF841CCFFF3}" type="slidenum">
              <a:rPr lang="en-IN" smtClean="0"/>
              <a:t>‹#›</a:t>
            </a:fld>
            <a:endParaRPr lang="en-IN"/>
          </a:p>
        </p:txBody>
      </p:sp>
    </p:spTree>
    <p:extLst>
      <p:ext uri="{BB962C8B-B14F-4D97-AF65-F5344CB8AC3E}">
        <p14:creationId xmlns:p14="http://schemas.microsoft.com/office/powerpoint/2010/main" val="740280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BE054-8F5B-BA81-B2F2-77B27DF55F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07B0FC-C795-7834-4A08-F0826FE63D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8B2ADF-F3C4-9B6D-B131-71C1EF064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0234E5-C56B-4A3B-D6E6-3C7A444ED2E5}"/>
              </a:ext>
            </a:extLst>
          </p:cNvPr>
          <p:cNvSpPr>
            <a:spLocks noGrp="1"/>
          </p:cNvSpPr>
          <p:nvPr>
            <p:ph type="dt" sz="half" idx="10"/>
          </p:nvPr>
        </p:nvSpPr>
        <p:spPr/>
        <p:txBody>
          <a:bodyPr/>
          <a:lstStyle/>
          <a:p>
            <a:fld id="{6A76F418-74C4-41CD-B7FB-645E5ADB2485}" type="datetimeFigureOut">
              <a:rPr lang="en-IN" smtClean="0"/>
              <a:t>11-04-2024</a:t>
            </a:fld>
            <a:endParaRPr lang="en-IN"/>
          </a:p>
        </p:txBody>
      </p:sp>
      <p:sp>
        <p:nvSpPr>
          <p:cNvPr id="6" name="Footer Placeholder 5">
            <a:extLst>
              <a:ext uri="{FF2B5EF4-FFF2-40B4-BE49-F238E27FC236}">
                <a16:creationId xmlns:a16="http://schemas.microsoft.com/office/drawing/2014/main" id="{12C8FA5F-C9F0-F654-A21F-A312996AF5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1171B7-2641-6DD8-5570-0C0314D68795}"/>
              </a:ext>
            </a:extLst>
          </p:cNvPr>
          <p:cNvSpPr>
            <a:spLocks noGrp="1"/>
          </p:cNvSpPr>
          <p:nvPr>
            <p:ph type="sldNum" sz="quarter" idx="12"/>
          </p:nvPr>
        </p:nvSpPr>
        <p:spPr/>
        <p:txBody>
          <a:bodyPr/>
          <a:lstStyle/>
          <a:p>
            <a:fld id="{93106EF6-A949-4E22-ACB6-4FF841CCFFF3}" type="slidenum">
              <a:rPr lang="en-IN" smtClean="0"/>
              <a:t>‹#›</a:t>
            </a:fld>
            <a:endParaRPr lang="en-IN"/>
          </a:p>
        </p:txBody>
      </p:sp>
    </p:spTree>
    <p:extLst>
      <p:ext uri="{BB962C8B-B14F-4D97-AF65-F5344CB8AC3E}">
        <p14:creationId xmlns:p14="http://schemas.microsoft.com/office/powerpoint/2010/main" val="4045976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08CA16-923D-57A5-E43D-1C41B68F8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951B83-647D-6422-D8B7-68D75B6B05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2728F5-7A6D-9CB6-141F-4E9C78CAE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6F418-74C4-41CD-B7FB-645E5ADB2485}" type="datetimeFigureOut">
              <a:rPr lang="en-IN" smtClean="0"/>
              <a:t>11-04-2024</a:t>
            </a:fld>
            <a:endParaRPr lang="en-IN"/>
          </a:p>
        </p:txBody>
      </p:sp>
      <p:sp>
        <p:nvSpPr>
          <p:cNvPr id="5" name="Footer Placeholder 4">
            <a:extLst>
              <a:ext uri="{FF2B5EF4-FFF2-40B4-BE49-F238E27FC236}">
                <a16:creationId xmlns:a16="http://schemas.microsoft.com/office/drawing/2014/main" id="{ECFC171F-31E3-6B03-C235-16736293A5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12BD13-0202-8026-DB45-821F03F012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06EF6-A949-4E22-ACB6-4FF841CCFFF3}" type="slidenum">
              <a:rPr lang="en-IN" smtClean="0"/>
              <a:t>‹#›</a:t>
            </a:fld>
            <a:endParaRPr lang="en-IN"/>
          </a:p>
        </p:txBody>
      </p:sp>
    </p:spTree>
    <p:extLst>
      <p:ext uri="{BB962C8B-B14F-4D97-AF65-F5344CB8AC3E}">
        <p14:creationId xmlns:p14="http://schemas.microsoft.com/office/powerpoint/2010/main" val="1624043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s.google.com/mediapipe" TargetMode="External"/><Relationship Id="rId2" Type="http://schemas.openxmlformats.org/officeDocument/2006/relationships/hyperlink" Target="https://www.irjmets.com/uploadedfiles/paper/issue_6_june_2022/27042/final/fin_irjmets1656354635.pd"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pypi.org/project/pycaw/" TargetMode="External"/><Relationship Id="rId4" Type="http://schemas.openxmlformats.org/officeDocument/2006/relationships/hyperlink" Target="https://opencv.org/"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14623-980C-EEC0-89F3-CBF93E7FAE68}"/>
              </a:ext>
            </a:extLst>
          </p:cNvPr>
          <p:cNvSpPr>
            <a:spLocks noGrp="1"/>
          </p:cNvSpPr>
          <p:nvPr>
            <p:ph type="ctrTitle"/>
          </p:nvPr>
        </p:nvSpPr>
        <p:spPr>
          <a:xfrm>
            <a:off x="741145" y="868362"/>
            <a:ext cx="10385659" cy="2387600"/>
          </a:xfrm>
        </p:spPr>
        <p:txBody>
          <a:bodyPr>
            <a:normAutofit/>
          </a:bodyPr>
          <a:lstStyle/>
          <a:p>
            <a:r>
              <a:rPr lang="en-US" sz="6600" b="1" dirty="0">
                <a:latin typeface="Aptos" panose="020B0004020202020204" pitchFamily="34" charset="0"/>
              </a:rPr>
              <a:t>GESTURE VOLUME CONTROL</a:t>
            </a:r>
            <a:endParaRPr lang="en-IN" sz="6600" b="1" dirty="0">
              <a:latin typeface="Aptos" panose="020B0004020202020204" pitchFamily="34" charset="0"/>
            </a:endParaRPr>
          </a:p>
        </p:txBody>
      </p:sp>
      <p:sp>
        <p:nvSpPr>
          <p:cNvPr id="3" name="Subtitle 2">
            <a:extLst>
              <a:ext uri="{FF2B5EF4-FFF2-40B4-BE49-F238E27FC236}">
                <a16:creationId xmlns:a16="http://schemas.microsoft.com/office/drawing/2014/main" id="{07E89928-281C-8D98-8D98-D8D5DD150CB0}"/>
              </a:ext>
            </a:extLst>
          </p:cNvPr>
          <p:cNvSpPr>
            <a:spLocks noGrp="1"/>
          </p:cNvSpPr>
          <p:nvPr>
            <p:ph type="subTitle" idx="1"/>
          </p:nvPr>
        </p:nvSpPr>
        <p:spPr>
          <a:xfrm>
            <a:off x="1524000" y="3857625"/>
            <a:ext cx="9144000" cy="2476499"/>
          </a:xfrm>
        </p:spPr>
        <p:txBody>
          <a:bodyPr>
            <a:normAutofit lnSpcReduction="10000"/>
          </a:bodyPr>
          <a:lstStyle/>
          <a:p>
            <a:pPr indent="183515">
              <a:lnSpc>
                <a:spcPct val="105000"/>
              </a:lnSpc>
              <a:spcAft>
                <a:spcPts val="110"/>
              </a:spcAft>
            </a:pPr>
            <a:r>
              <a:rPr lang="en-IN" sz="1800" b="1" kern="100" dirty="0">
                <a:solidFill>
                  <a:srgbClr val="000000"/>
                </a:solidFill>
                <a:effectLst/>
                <a:latin typeface="Aptos" panose="020B0004020202020204" pitchFamily="34" charset="0"/>
                <a:ea typeface="Cambria" panose="02040503050406030204" pitchFamily="18" charset="0"/>
                <a:cs typeface="Cambria" panose="02040503050406030204" pitchFamily="18" charset="0"/>
              </a:rPr>
              <a:t>Presented By</a:t>
            </a:r>
          </a:p>
          <a:p>
            <a:pPr indent="183515">
              <a:lnSpc>
                <a:spcPct val="105000"/>
              </a:lnSpc>
              <a:spcAft>
                <a:spcPts val="110"/>
              </a:spcAft>
            </a:pPr>
            <a:r>
              <a:rPr lang="en-IN" sz="1800" kern="100" dirty="0" err="1">
                <a:solidFill>
                  <a:srgbClr val="000000"/>
                </a:solidFill>
                <a:effectLst/>
                <a:latin typeface="Aptos" panose="020B0004020202020204" pitchFamily="34" charset="0"/>
                <a:ea typeface="Cambria" panose="02040503050406030204" pitchFamily="18" charset="0"/>
                <a:cs typeface="Cambria" panose="02040503050406030204" pitchFamily="18" charset="0"/>
              </a:rPr>
              <a:t>Lokam</a:t>
            </a:r>
            <a:r>
              <a:rPr lang="en-IN" sz="1800" kern="100" dirty="0">
                <a:solidFill>
                  <a:srgbClr val="000000"/>
                </a:solidFill>
                <a:effectLst/>
                <a:latin typeface="Aptos" panose="020B0004020202020204" pitchFamily="34" charset="0"/>
                <a:ea typeface="Cambria" panose="02040503050406030204" pitchFamily="18" charset="0"/>
                <a:cs typeface="Cambria" panose="02040503050406030204" pitchFamily="18" charset="0"/>
              </a:rPr>
              <a:t> Teja Ram –  B200793CS</a:t>
            </a:r>
          </a:p>
          <a:p>
            <a:pPr indent="183515">
              <a:lnSpc>
                <a:spcPct val="105000"/>
              </a:lnSpc>
              <a:spcAft>
                <a:spcPts val="110"/>
              </a:spcAft>
            </a:pPr>
            <a:r>
              <a:rPr lang="en-IN" sz="1800" kern="100" dirty="0">
                <a:solidFill>
                  <a:srgbClr val="000000"/>
                </a:solidFill>
                <a:effectLst/>
                <a:latin typeface="Aptos" panose="020B0004020202020204" pitchFamily="34" charset="0"/>
                <a:ea typeface="Cambria" panose="02040503050406030204" pitchFamily="18" charset="0"/>
                <a:cs typeface="Cambria" panose="02040503050406030204" pitchFamily="18" charset="0"/>
              </a:rPr>
              <a:t>E Krishna Pras</a:t>
            </a:r>
            <a:r>
              <a:rPr lang="en-IN" sz="1800" kern="100" dirty="0">
                <a:solidFill>
                  <a:srgbClr val="000000"/>
                </a:solidFill>
                <a:latin typeface="Aptos" panose="020B0004020202020204" pitchFamily="34" charset="0"/>
                <a:ea typeface="Cambria" panose="02040503050406030204" pitchFamily="18" charset="0"/>
                <a:cs typeface="Cambria" panose="02040503050406030204" pitchFamily="18" charset="0"/>
              </a:rPr>
              <a:t>ad</a:t>
            </a:r>
            <a:r>
              <a:rPr lang="en-IN" sz="1800" kern="100" dirty="0">
                <a:solidFill>
                  <a:srgbClr val="000000"/>
                </a:solidFill>
                <a:effectLst/>
                <a:latin typeface="Aptos" panose="020B0004020202020204" pitchFamily="34" charset="0"/>
                <a:ea typeface="Cambria" panose="02040503050406030204" pitchFamily="18" charset="0"/>
                <a:cs typeface="Cambria" panose="02040503050406030204" pitchFamily="18" charset="0"/>
              </a:rPr>
              <a:t> – B200803CS</a:t>
            </a:r>
            <a:endPar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indent="183515">
              <a:lnSpc>
                <a:spcPct val="105000"/>
              </a:lnSpc>
              <a:spcAft>
                <a:spcPts val="110"/>
              </a:spcAft>
            </a:pPr>
            <a:r>
              <a:rPr lang="en-IN" sz="1800" kern="100" dirty="0" err="1">
                <a:solidFill>
                  <a:srgbClr val="000000"/>
                </a:solidFill>
                <a:latin typeface="Aptos" panose="020B0004020202020204" pitchFamily="34" charset="0"/>
                <a:ea typeface="Cambria" panose="02040503050406030204" pitchFamily="18" charset="0"/>
                <a:cs typeface="Cambria" panose="02040503050406030204" pitchFamily="18" charset="0"/>
              </a:rPr>
              <a:t>Abhina</a:t>
            </a:r>
            <a:r>
              <a:rPr lang="en-IN" sz="1800" kern="100" dirty="0">
                <a:solidFill>
                  <a:srgbClr val="000000"/>
                </a:solidFill>
                <a:latin typeface="Aptos" panose="020B0004020202020204" pitchFamily="34" charset="0"/>
                <a:ea typeface="Cambria" panose="02040503050406030204" pitchFamily="18" charset="0"/>
                <a:cs typeface="Cambria" panose="02040503050406030204" pitchFamily="18" charset="0"/>
              </a:rPr>
              <a:t> Sunny</a:t>
            </a:r>
            <a:r>
              <a:rPr lang="en-IN" sz="1800" kern="100" dirty="0">
                <a:solidFill>
                  <a:srgbClr val="000000"/>
                </a:solidFill>
                <a:effectLst/>
                <a:latin typeface="Aptos" panose="020B0004020202020204" pitchFamily="34" charset="0"/>
                <a:ea typeface="Cambria" panose="02040503050406030204" pitchFamily="18" charset="0"/>
                <a:cs typeface="Cambria" panose="02040503050406030204" pitchFamily="18" charset="0"/>
              </a:rPr>
              <a:t> – B200692CS</a:t>
            </a:r>
          </a:p>
          <a:p>
            <a:pPr indent="183515">
              <a:lnSpc>
                <a:spcPct val="105000"/>
              </a:lnSpc>
              <a:spcAft>
                <a:spcPts val="110"/>
              </a:spcAft>
            </a:pPr>
            <a:r>
              <a:rPr lang="en-IN" sz="1800" kern="100" dirty="0">
                <a:solidFill>
                  <a:srgbClr val="000000"/>
                </a:solidFill>
                <a:effectLst/>
                <a:latin typeface="Aptos" panose="020B0004020202020204" pitchFamily="34" charset="0"/>
                <a:ea typeface="Cambria" panose="02040503050406030204" pitchFamily="18" charset="0"/>
                <a:cs typeface="Cambria" panose="02040503050406030204" pitchFamily="18" charset="0"/>
              </a:rPr>
              <a:t>P Gnana Prakash – B200840CS</a:t>
            </a:r>
          </a:p>
          <a:p>
            <a:pPr indent="183515">
              <a:lnSpc>
                <a:spcPct val="105000"/>
              </a:lnSpc>
              <a:spcAft>
                <a:spcPts val="110"/>
              </a:spcAft>
            </a:pPr>
            <a:r>
              <a:rPr lang="en-IN" sz="1800" kern="100" dirty="0" err="1">
                <a:solidFill>
                  <a:srgbClr val="000000"/>
                </a:solidFill>
                <a:effectLst/>
                <a:latin typeface="Aptos" panose="020B0004020202020204" pitchFamily="34" charset="0"/>
                <a:ea typeface="Cambria" panose="02040503050406030204" pitchFamily="18" charset="0"/>
                <a:cs typeface="Cambria" panose="02040503050406030204" pitchFamily="18" charset="0"/>
              </a:rPr>
              <a:t>Anagha</a:t>
            </a:r>
            <a:r>
              <a:rPr lang="en-IN" sz="1800" kern="100" dirty="0">
                <a:solidFill>
                  <a:srgbClr val="000000"/>
                </a:solidFill>
                <a:effectLst/>
                <a:latin typeface="Aptos" panose="020B0004020202020204" pitchFamily="34" charset="0"/>
                <a:ea typeface="Cambria" panose="02040503050406030204" pitchFamily="18" charset="0"/>
                <a:cs typeface="Cambria" panose="02040503050406030204" pitchFamily="18" charset="0"/>
              </a:rPr>
              <a:t> M V – B200762CS</a:t>
            </a:r>
          </a:p>
          <a:p>
            <a:pPr indent="183515">
              <a:lnSpc>
                <a:spcPct val="105000"/>
              </a:lnSpc>
              <a:spcAft>
                <a:spcPts val="110"/>
              </a:spcAft>
            </a:pPr>
            <a:endParaRPr lang="en-IN" sz="1800" kern="100" dirty="0">
              <a:solidFill>
                <a:srgbClr val="000000"/>
              </a:solidFill>
              <a:effectLst/>
              <a:latin typeface="Aptos" panose="020B0004020202020204" pitchFamily="34" charset="0"/>
              <a:ea typeface="Cambria" panose="02040503050406030204" pitchFamily="18" charset="0"/>
              <a:cs typeface="Cambria" panose="02040503050406030204" pitchFamily="18" charset="0"/>
            </a:endParaRPr>
          </a:p>
          <a:p>
            <a:pPr indent="183515">
              <a:lnSpc>
                <a:spcPct val="105000"/>
              </a:lnSpc>
              <a:spcAft>
                <a:spcPts val="110"/>
              </a:spcAft>
            </a:pPr>
            <a:endParaRPr lang="en-IN" dirty="0"/>
          </a:p>
        </p:txBody>
      </p:sp>
      <p:pic>
        <p:nvPicPr>
          <p:cNvPr id="4" name="Google Shape;55;p13">
            <a:extLst>
              <a:ext uri="{FF2B5EF4-FFF2-40B4-BE49-F238E27FC236}">
                <a16:creationId xmlns:a16="http://schemas.microsoft.com/office/drawing/2014/main" id="{D45D6643-DF4D-7C81-46A3-CA77E5421056}"/>
              </a:ext>
            </a:extLst>
          </p:cNvPr>
          <p:cNvPicPr/>
          <p:nvPr/>
        </p:nvPicPr>
        <p:blipFill>
          <a:blip r:embed="rId2">
            <a:alphaModFix/>
            <a:extLst>
              <a:ext uri="{28A0092B-C50C-407E-A947-70E740481C1C}">
                <a14:useLocalDpi xmlns:a14="http://schemas.microsoft.com/office/drawing/2010/main" val="0"/>
              </a:ext>
            </a:extLst>
          </a:blip>
          <a:stretch/>
        </p:blipFill>
        <p:spPr>
          <a:xfrm>
            <a:off x="10668000" y="139280"/>
            <a:ext cx="1242172" cy="1458164"/>
          </a:xfrm>
          <a:prstGeom prst="rect">
            <a:avLst/>
          </a:prstGeom>
          <a:noFill/>
          <a:ln>
            <a:noFill/>
          </a:ln>
        </p:spPr>
      </p:pic>
      <p:sp>
        <p:nvSpPr>
          <p:cNvPr id="5" name="Rectangle 4">
            <a:extLst>
              <a:ext uri="{FF2B5EF4-FFF2-40B4-BE49-F238E27FC236}">
                <a16:creationId xmlns:a16="http://schemas.microsoft.com/office/drawing/2014/main" id="{32395D2E-7987-6C85-9BCC-9F480FC3A859}"/>
              </a:ext>
            </a:extLst>
          </p:cNvPr>
          <p:cNvSpPr/>
          <p:nvPr/>
        </p:nvSpPr>
        <p:spPr>
          <a:xfrm>
            <a:off x="2653553" y="2133600"/>
            <a:ext cx="6831106" cy="11223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55990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C476E6E-4EA0-C954-0303-124D3B31D28E}"/>
              </a:ext>
            </a:extLst>
          </p:cNvPr>
          <p:cNvSpPr/>
          <p:nvPr/>
        </p:nvSpPr>
        <p:spPr>
          <a:xfrm>
            <a:off x="2727512" y="2266623"/>
            <a:ext cx="6736976" cy="31466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800" dirty="0"/>
              <a:t>Demo</a:t>
            </a:r>
          </a:p>
        </p:txBody>
      </p:sp>
    </p:spTree>
    <p:extLst>
      <p:ext uri="{BB962C8B-B14F-4D97-AF65-F5344CB8AC3E}">
        <p14:creationId xmlns:p14="http://schemas.microsoft.com/office/powerpoint/2010/main" val="334610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BD078-DFD9-8AF5-476A-4BFFD31114CB}"/>
              </a:ext>
            </a:extLst>
          </p:cNvPr>
          <p:cNvSpPr>
            <a:spLocks noGrp="1"/>
          </p:cNvSpPr>
          <p:nvPr>
            <p:ph type="title"/>
          </p:nvPr>
        </p:nvSpPr>
        <p:spPr>
          <a:xfrm>
            <a:off x="838200" y="365126"/>
            <a:ext cx="10515600" cy="737534"/>
          </a:xfrm>
          <a:ln>
            <a:noFill/>
          </a:ln>
        </p:spPr>
        <p:txBody>
          <a:bodyPr/>
          <a:lstStyle/>
          <a:p>
            <a:r>
              <a:rPr lang="en-US" dirty="0">
                <a:latin typeface="Aptos" panose="020B0004020202020204" pitchFamily="34" charset="0"/>
              </a:rPr>
              <a:t>RESULTS</a:t>
            </a:r>
            <a:endParaRPr lang="en-IN" dirty="0">
              <a:latin typeface="Aptos" panose="020B0004020202020204" pitchFamily="34" charset="0"/>
            </a:endParaRPr>
          </a:p>
        </p:txBody>
      </p:sp>
      <p:pic>
        <p:nvPicPr>
          <p:cNvPr id="7" name="Google Shape;55;p13">
            <a:extLst>
              <a:ext uri="{FF2B5EF4-FFF2-40B4-BE49-F238E27FC236}">
                <a16:creationId xmlns:a16="http://schemas.microsoft.com/office/drawing/2014/main" id="{3035B10D-2A54-B5F1-EDE9-C7239666FA09}"/>
              </a:ext>
            </a:extLst>
          </p:cNvPr>
          <p:cNvPicPr/>
          <p:nvPr/>
        </p:nvPicPr>
        <p:blipFill>
          <a:blip r:embed="rId2">
            <a:alphaModFix/>
            <a:extLst>
              <a:ext uri="{28A0092B-C50C-407E-A947-70E740481C1C}">
                <a14:useLocalDpi xmlns:a14="http://schemas.microsoft.com/office/drawing/2010/main" val="0"/>
              </a:ext>
            </a:extLst>
          </a:blip>
          <a:stretch/>
        </p:blipFill>
        <p:spPr>
          <a:xfrm>
            <a:off x="10668000" y="139280"/>
            <a:ext cx="1242172" cy="1458164"/>
          </a:xfrm>
          <a:prstGeom prst="rect">
            <a:avLst/>
          </a:prstGeom>
          <a:noFill/>
          <a:ln>
            <a:noFill/>
          </a:ln>
        </p:spPr>
      </p:pic>
      <p:pic>
        <p:nvPicPr>
          <p:cNvPr id="11" name="Picture 10">
            <a:extLst>
              <a:ext uri="{FF2B5EF4-FFF2-40B4-BE49-F238E27FC236}">
                <a16:creationId xmlns:a16="http://schemas.microsoft.com/office/drawing/2014/main" id="{D7C80350-88F9-EA23-545C-88DFA252B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304" y="2765309"/>
            <a:ext cx="4911961" cy="3931114"/>
          </a:xfrm>
          <a:prstGeom prst="rect">
            <a:avLst/>
          </a:prstGeom>
        </p:spPr>
      </p:pic>
      <p:sp>
        <p:nvSpPr>
          <p:cNvPr id="12" name="TextBox 11">
            <a:extLst>
              <a:ext uri="{FF2B5EF4-FFF2-40B4-BE49-F238E27FC236}">
                <a16:creationId xmlns:a16="http://schemas.microsoft.com/office/drawing/2014/main" id="{A8921C07-A156-45B5-4A12-F9BB1A37608F}"/>
              </a:ext>
            </a:extLst>
          </p:cNvPr>
          <p:cNvSpPr txBox="1"/>
          <p:nvPr/>
        </p:nvSpPr>
        <p:spPr>
          <a:xfrm>
            <a:off x="948304" y="1470433"/>
            <a:ext cx="9943813" cy="954107"/>
          </a:xfrm>
          <a:prstGeom prst="rect">
            <a:avLst/>
          </a:prstGeom>
          <a:noFill/>
        </p:spPr>
        <p:txBody>
          <a:bodyPr wrap="square" rtlCol="0">
            <a:spAutoFit/>
          </a:bodyPr>
          <a:lstStyle/>
          <a:p>
            <a:r>
              <a:rPr lang="en-US" sz="2800" dirty="0"/>
              <a:t>Hand Detected is right and distance is greater than 30 so volume increases.</a:t>
            </a:r>
            <a:endParaRPr lang="en-IN" sz="2800" dirty="0"/>
          </a:p>
        </p:txBody>
      </p:sp>
    </p:spTree>
    <p:extLst>
      <p:ext uri="{BB962C8B-B14F-4D97-AF65-F5344CB8AC3E}">
        <p14:creationId xmlns:p14="http://schemas.microsoft.com/office/powerpoint/2010/main" val="3585618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5E96E-96B6-09DF-7356-2CA1AC724EFD}"/>
              </a:ext>
            </a:extLst>
          </p:cNvPr>
          <p:cNvSpPr txBox="1">
            <a:spLocks/>
          </p:cNvSpPr>
          <p:nvPr/>
        </p:nvSpPr>
        <p:spPr>
          <a:xfrm>
            <a:off x="838200" y="365126"/>
            <a:ext cx="10515600" cy="737534"/>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ptos" panose="020B0004020202020204" pitchFamily="34" charset="0"/>
              </a:rPr>
              <a:t>RESULTS</a:t>
            </a:r>
            <a:endParaRPr lang="en-IN" dirty="0">
              <a:latin typeface="Aptos" panose="020B0004020202020204" pitchFamily="34" charset="0"/>
            </a:endParaRPr>
          </a:p>
        </p:txBody>
      </p:sp>
      <p:pic>
        <p:nvPicPr>
          <p:cNvPr id="3" name="Google Shape;55;p13">
            <a:extLst>
              <a:ext uri="{FF2B5EF4-FFF2-40B4-BE49-F238E27FC236}">
                <a16:creationId xmlns:a16="http://schemas.microsoft.com/office/drawing/2014/main" id="{2901E408-2A3A-9F0D-6D60-F8E791B15F17}"/>
              </a:ext>
            </a:extLst>
          </p:cNvPr>
          <p:cNvPicPr/>
          <p:nvPr/>
        </p:nvPicPr>
        <p:blipFill>
          <a:blip r:embed="rId2">
            <a:alphaModFix/>
            <a:extLst>
              <a:ext uri="{28A0092B-C50C-407E-A947-70E740481C1C}">
                <a14:useLocalDpi xmlns:a14="http://schemas.microsoft.com/office/drawing/2010/main" val="0"/>
              </a:ext>
            </a:extLst>
          </a:blip>
          <a:stretch/>
        </p:blipFill>
        <p:spPr>
          <a:xfrm>
            <a:off x="10668000" y="139280"/>
            <a:ext cx="1242172" cy="1458164"/>
          </a:xfrm>
          <a:prstGeom prst="rect">
            <a:avLst/>
          </a:prstGeom>
          <a:noFill/>
          <a:ln>
            <a:noFill/>
          </a:ln>
        </p:spPr>
      </p:pic>
      <p:pic>
        <p:nvPicPr>
          <p:cNvPr id="8" name="Picture 7">
            <a:extLst>
              <a:ext uri="{FF2B5EF4-FFF2-40B4-BE49-F238E27FC236}">
                <a16:creationId xmlns:a16="http://schemas.microsoft.com/office/drawing/2014/main" id="{855C8851-46B8-1317-D24D-BDF2673CF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638" y="2635625"/>
            <a:ext cx="4344506" cy="3457732"/>
          </a:xfrm>
          <a:prstGeom prst="rect">
            <a:avLst/>
          </a:prstGeom>
        </p:spPr>
      </p:pic>
      <p:sp>
        <p:nvSpPr>
          <p:cNvPr id="4" name="TextBox 3">
            <a:extLst>
              <a:ext uri="{FF2B5EF4-FFF2-40B4-BE49-F238E27FC236}">
                <a16:creationId xmlns:a16="http://schemas.microsoft.com/office/drawing/2014/main" id="{5927EAB8-A243-EE93-B134-881AA5189025}"/>
              </a:ext>
            </a:extLst>
          </p:cNvPr>
          <p:cNvSpPr txBox="1"/>
          <p:nvPr/>
        </p:nvSpPr>
        <p:spPr>
          <a:xfrm>
            <a:off x="838200" y="1328506"/>
            <a:ext cx="9314329" cy="954107"/>
          </a:xfrm>
          <a:prstGeom prst="rect">
            <a:avLst/>
          </a:prstGeom>
          <a:noFill/>
        </p:spPr>
        <p:txBody>
          <a:bodyPr wrap="square" rtlCol="0">
            <a:spAutoFit/>
          </a:bodyPr>
          <a:lstStyle/>
          <a:p>
            <a:r>
              <a:rPr lang="en-US" sz="2800" dirty="0"/>
              <a:t>Hand Detected is Right and distance is less than 30 so volume decreases.</a:t>
            </a:r>
            <a:endParaRPr lang="en-IN" sz="2800" dirty="0"/>
          </a:p>
        </p:txBody>
      </p:sp>
    </p:spTree>
    <p:extLst>
      <p:ext uri="{BB962C8B-B14F-4D97-AF65-F5344CB8AC3E}">
        <p14:creationId xmlns:p14="http://schemas.microsoft.com/office/powerpoint/2010/main" val="1266529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3ADB-4DD1-7323-C19B-56B71B277CFF}"/>
              </a:ext>
            </a:extLst>
          </p:cNvPr>
          <p:cNvSpPr>
            <a:spLocks noGrp="1"/>
          </p:cNvSpPr>
          <p:nvPr>
            <p:ph type="title"/>
          </p:nvPr>
        </p:nvSpPr>
        <p:spPr>
          <a:xfrm>
            <a:off x="838200" y="86129"/>
            <a:ext cx="10515600" cy="1325563"/>
          </a:xfrm>
        </p:spPr>
        <p:txBody>
          <a:bodyPr/>
          <a:lstStyle/>
          <a:p>
            <a:r>
              <a:rPr lang="en-IN" dirty="0">
                <a:latin typeface="Aptos" panose="020B0004020202020204" pitchFamily="34" charset="0"/>
              </a:rPr>
              <a:t>Results </a:t>
            </a:r>
          </a:p>
        </p:txBody>
      </p:sp>
      <p:sp>
        <p:nvSpPr>
          <p:cNvPr id="3" name="Content Placeholder 2">
            <a:extLst>
              <a:ext uri="{FF2B5EF4-FFF2-40B4-BE49-F238E27FC236}">
                <a16:creationId xmlns:a16="http://schemas.microsoft.com/office/drawing/2014/main" id="{5603E901-09F9-2F13-ADC4-5DA4070C4AD0}"/>
              </a:ext>
            </a:extLst>
          </p:cNvPr>
          <p:cNvSpPr>
            <a:spLocks noGrp="1"/>
          </p:cNvSpPr>
          <p:nvPr>
            <p:ph idx="1"/>
          </p:nvPr>
        </p:nvSpPr>
        <p:spPr>
          <a:xfrm>
            <a:off x="838200" y="1411692"/>
            <a:ext cx="10515600" cy="4351338"/>
          </a:xfrm>
        </p:spPr>
        <p:txBody>
          <a:bodyPr/>
          <a:lstStyle/>
          <a:p>
            <a:r>
              <a:rPr lang="en-US" dirty="0"/>
              <a:t>Hand Detected is left and distance is 50 so brightness of device will be set to 50.</a:t>
            </a:r>
          </a:p>
          <a:p>
            <a:endParaRPr lang="en-IN" dirty="0"/>
          </a:p>
        </p:txBody>
      </p:sp>
      <p:pic>
        <p:nvPicPr>
          <p:cNvPr id="5" name="Picture 4">
            <a:extLst>
              <a:ext uri="{FF2B5EF4-FFF2-40B4-BE49-F238E27FC236}">
                <a16:creationId xmlns:a16="http://schemas.microsoft.com/office/drawing/2014/main" id="{A6D74B83-CE2F-1DEF-8E6D-503CE5F19955}"/>
              </a:ext>
            </a:extLst>
          </p:cNvPr>
          <p:cNvPicPr>
            <a:picLocks noChangeAspect="1"/>
          </p:cNvPicPr>
          <p:nvPr/>
        </p:nvPicPr>
        <p:blipFill>
          <a:blip r:embed="rId2"/>
          <a:stretch>
            <a:fillRect/>
          </a:stretch>
        </p:blipFill>
        <p:spPr>
          <a:xfrm>
            <a:off x="1183341" y="2501594"/>
            <a:ext cx="4567659" cy="3645549"/>
          </a:xfrm>
          <a:prstGeom prst="rect">
            <a:avLst/>
          </a:prstGeom>
        </p:spPr>
      </p:pic>
    </p:spTree>
    <p:extLst>
      <p:ext uri="{BB962C8B-B14F-4D97-AF65-F5344CB8AC3E}">
        <p14:creationId xmlns:p14="http://schemas.microsoft.com/office/powerpoint/2010/main" val="1881147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EC56-36CE-B624-C9C2-990DB3F8253B}"/>
              </a:ext>
            </a:extLst>
          </p:cNvPr>
          <p:cNvSpPr>
            <a:spLocks noGrp="1"/>
          </p:cNvSpPr>
          <p:nvPr>
            <p:ph type="title"/>
          </p:nvPr>
        </p:nvSpPr>
        <p:spPr/>
        <p:txBody>
          <a:bodyPr/>
          <a:lstStyle/>
          <a:p>
            <a:r>
              <a:rPr lang="en-IN" dirty="0">
                <a:latin typeface="Aptos" panose="020B0004020202020204" pitchFamily="34" charset="0"/>
              </a:rPr>
              <a:t>Results</a:t>
            </a:r>
          </a:p>
        </p:txBody>
      </p:sp>
      <p:pic>
        <p:nvPicPr>
          <p:cNvPr id="5" name="Content Placeholder 4">
            <a:extLst>
              <a:ext uri="{FF2B5EF4-FFF2-40B4-BE49-F238E27FC236}">
                <a16:creationId xmlns:a16="http://schemas.microsoft.com/office/drawing/2014/main" id="{48A5C717-8925-0066-E5D0-80476D22A1C0}"/>
              </a:ext>
            </a:extLst>
          </p:cNvPr>
          <p:cNvPicPr>
            <a:picLocks noGrp="1" noChangeAspect="1"/>
          </p:cNvPicPr>
          <p:nvPr>
            <p:ph idx="1"/>
          </p:nvPr>
        </p:nvPicPr>
        <p:blipFill>
          <a:blip r:embed="rId2"/>
          <a:stretch>
            <a:fillRect/>
          </a:stretch>
        </p:blipFill>
        <p:spPr>
          <a:xfrm>
            <a:off x="1425388" y="1886009"/>
            <a:ext cx="9372599" cy="3420392"/>
          </a:xfrm>
        </p:spPr>
      </p:pic>
    </p:spTree>
    <p:extLst>
      <p:ext uri="{BB962C8B-B14F-4D97-AF65-F5344CB8AC3E}">
        <p14:creationId xmlns:p14="http://schemas.microsoft.com/office/powerpoint/2010/main" val="3615934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BD078-DFD9-8AF5-476A-4BFFD31114CB}"/>
              </a:ext>
            </a:extLst>
          </p:cNvPr>
          <p:cNvSpPr>
            <a:spLocks noGrp="1"/>
          </p:cNvSpPr>
          <p:nvPr>
            <p:ph type="title"/>
          </p:nvPr>
        </p:nvSpPr>
        <p:spPr>
          <a:xfrm>
            <a:off x="838200" y="365126"/>
            <a:ext cx="10515600" cy="737534"/>
          </a:xfrm>
          <a:ln>
            <a:noFill/>
          </a:ln>
        </p:spPr>
        <p:txBody>
          <a:bodyPr/>
          <a:lstStyle/>
          <a:p>
            <a:r>
              <a:rPr lang="en-US" dirty="0">
                <a:latin typeface="Aptos" panose="020B0004020202020204" pitchFamily="34" charset="0"/>
              </a:rPr>
              <a:t>REFERENCES</a:t>
            </a:r>
            <a:endParaRPr lang="en-IN" dirty="0">
              <a:latin typeface="Aptos" panose="020B0004020202020204" pitchFamily="34" charset="0"/>
            </a:endParaRPr>
          </a:p>
        </p:txBody>
      </p:sp>
      <p:sp>
        <p:nvSpPr>
          <p:cNvPr id="3" name="Content Placeholder 2">
            <a:extLst>
              <a:ext uri="{FF2B5EF4-FFF2-40B4-BE49-F238E27FC236}">
                <a16:creationId xmlns:a16="http://schemas.microsoft.com/office/drawing/2014/main" id="{4F9268AC-93C5-C83F-0D13-50AFB64D10E0}"/>
              </a:ext>
            </a:extLst>
          </p:cNvPr>
          <p:cNvSpPr>
            <a:spLocks noGrp="1"/>
          </p:cNvSpPr>
          <p:nvPr>
            <p:ph idx="1"/>
          </p:nvPr>
        </p:nvSpPr>
        <p:spPr>
          <a:xfrm>
            <a:off x="838200" y="1395319"/>
            <a:ext cx="9829800" cy="4351338"/>
          </a:xfrm>
        </p:spPr>
        <p:txBody>
          <a:bodyPr/>
          <a:lstStyle/>
          <a:p>
            <a:pPr marL="0" indent="0">
              <a:buNone/>
            </a:pPr>
            <a:r>
              <a:rPr lang="en-US" dirty="0"/>
              <a:t> [1] Gesture volume control using </a:t>
            </a:r>
            <a:r>
              <a:rPr lang="en-US" dirty="0" err="1"/>
              <a:t>opencv</a:t>
            </a:r>
            <a:r>
              <a:rPr lang="en-US" dirty="0"/>
              <a:t>, IRJMETS, 2022 </a:t>
            </a:r>
            <a:r>
              <a:rPr lang="en-US" dirty="0">
                <a:hlinkClick r:id="rId2"/>
              </a:rPr>
              <a:t>https://www.irjmets.com/uploadedfiles/paper//issue_6_june_2022/27042/final/fin_irjmets1656354635.pd</a:t>
            </a:r>
            <a:endParaRPr lang="en-US" dirty="0"/>
          </a:p>
          <a:p>
            <a:pPr marL="0" indent="0">
              <a:buNone/>
            </a:pPr>
            <a:r>
              <a:rPr lang="en-US"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[2] </a:t>
            </a:r>
            <a:r>
              <a:rPr lang="en-IN" dirty="0"/>
              <a:t>H.A JALAB "Static hand Gesture recognition for human computer interaction”, 1-72012. JC.MANRESARVARONAR. MASF.</a:t>
            </a:r>
            <a:endParaRPr lang="en-IN"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r>
              <a:rPr lang="en-IN" dirty="0">
                <a:latin typeface="Aptos" panose="020B0004020202020204" pitchFamily="34" charset="0"/>
                <a:hlinkClick r:id="rId3"/>
              </a:rPr>
              <a:t>https://developers.google.com/mediapipe</a:t>
            </a:r>
            <a:endParaRPr lang="en-IN" dirty="0">
              <a:latin typeface="Aptos" panose="020B0004020202020204" pitchFamily="34" charset="0"/>
            </a:endParaRPr>
          </a:p>
          <a:p>
            <a:r>
              <a:rPr lang="en-IN" dirty="0">
                <a:latin typeface="Aptos" panose="020B0004020202020204" pitchFamily="34" charset="0"/>
                <a:hlinkClick r:id="rId4"/>
              </a:rPr>
              <a:t>https://opencv.org/</a:t>
            </a:r>
            <a:endParaRPr lang="en-IN" dirty="0">
              <a:latin typeface="Aptos" panose="020B0004020202020204" pitchFamily="34" charset="0"/>
            </a:endParaRPr>
          </a:p>
          <a:p>
            <a:r>
              <a:rPr lang="en-IN" dirty="0" err="1">
                <a:latin typeface="Aptos" panose="020B0004020202020204" pitchFamily="34" charset="0"/>
                <a:hlinkClick r:id="rId5"/>
              </a:rPr>
              <a:t>pycaw</a:t>
            </a:r>
            <a:endParaRPr lang="en-IN" dirty="0">
              <a:latin typeface="Aptos" panose="020B0004020202020204" pitchFamily="34" charset="0"/>
            </a:endParaRPr>
          </a:p>
        </p:txBody>
      </p:sp>
      <p:pic>
        <p:nvPicPr>
          <p:cNvPr id="4" name="Google Shape;55;p13">
            <a:extLst>
              <a:ext uri="{FF2B5EF4-FFF2-40B4-BE49-F238E27FC236}">
                <a16:creationId xmlns:a16="http://schemas.microsoft.com/office/drawing/2014/main" id="{4E17BF96-AAA6-A8B3-1BAE-218DBE4EA0F4}"/>
              </a:ext>
            </a:extLst>
          </p:cNvPr>
          <p:cNvPicPr/>
          <p:nvPr/>
        </p:nvPicPr>
        <p:blipFill>
          <a:blip r:embed="rId6">
            <a:alphaModFix/>
            <a:extLst>
              <a:ext uri="{28A0092B-C50C-407E-A947-70E740481C1C}">
                <a14:useLocalDpi xmlns:a14="http://schemas.microsoft.com/office/drawing/2010/main" val="0"/>
              </a:ext>
            </a:extLst>
          </a:blip>
          <a:stretch/>
        </p:blipFill>
        <p:spPr>
          <a:xfrm>
            <a:off x="10668000" y="139280"/>
            <a:ext cx="1242172" cy="1458164"/>
          </a:xfrm>
          <a:prstGeom prst="rect">
            <a:avLst/>
          </a:prstGeom>
          <a:noFill/>
          <a:ln>
            <a:noFill/>
          </a:ln>
        </p:spPr>
      </p:pic>
    </p:spTree>
    <p:extLst>
      <p:ext uri="{BB962C8B-B14F-4D97-AF65-F5344CB8AC3E}">
        <p14:creationId xmlns:p14="http://schemas.microsoft.com/office/powerpoint/2010/main" val="1988538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14623-980C-EEC0-89F3-CBF93E7FAE68}"/>
              </a:ext>
            </a:extLst>
          </p:cNvPr>
          <p:cNvSpPr>
            <a:spLocks noGrp="1"/>
          </p:cNvSpPr>
          <p:nvPr>
            <p:ph type="ctrTitle"/>
          </p:nvPr>
        </p:nvSpPr>
        <p:spPr>
          <a:xfrm>
            <a:off x="2680447" y="2867819"/>
            <a:ext cx="6831106" cy="1122361"/>
          </a:xfrm>
        </p:spPr>
        <p:txBody>
          <a:bodyPr>
            <a:normAutofit/>
          </a:bodyPr>
          <a:lstStyle/>
          <a:p>
            <a:r>
              <a:rPr lang="en-US" sz="6600" b="1" dirty="0">
                <a:latin typeface="Aptos" panose="020B0004020202020204" pitchFamily="34" charset="0"/>
              </a:rPr>
              <a:t>THANK YOU</a:t>
            </a:r>
            <a:endParaRPr lang="en-IN" sz="6600" b="1" dirty="0">
              <a:latin typeface="Aptos" panose="020B0004020202020204" pitchFamily="34" charset="0"/>
            </a:endParaRPr>
          </a:p>
        </p:txBody>
      </p:sp>
      <p:pic>
        <p:nvPicPr>
          <p:cNvPr id="4" name="Google Shape;55;p13">
            <a:extLst>
              <a:ext uri="{FF2B5EF4-FFF2-40B4-BE49-F238E27FC236}">
                <a16:creationId xmlns:a16="http://schemas.microsoft.com/office/drawing/2014/main" id="{D45D6643-DF4D-7C81-46A3-CA77E5421056}"/>
              </a:ext>
            </a:extLst>
          </p:cNvPr>
          <p:cNvPicPr/>
          <p:nvPr/>
        </p:nvPicPr>
        <p:blipFill>
          <a:blip r:embed="rId2">
            <a:alphaModFix/>
            <a:extLst>
              <a:ext uri="{28A0092B-C50C-407E-A947-70E740481C1C}">
                <a14:useLocalDpi xmlns:a14="http://schemas.microsoft.com/office/drawing/2010/main" val="0"/>
              </a:ext>
            </a:extLst>
          </a:blip>
          <a:stretch/>
        </p:blipFill>
        <p:spPr>
          <a:xfrm>
            <a:off x="10668000" y="139280"/>
            <a:ext cx="1242172" cy="1458164"/>
          </a:xfrm>
          <a:prstGeom prst="rect">
            <a:avLst/>
          </a:prstGeom>
          <a:noFill/>
          <a:ln>
            <a:noFill/>
          </a:ln>
        </p:spPr>
      </p:pic>
      <p:sp>
        <p:nvSpPr>
          <p:cNvPr id="5" name="Rectangle 4">
            <a:extLst>
              <a:ext uri="{FF2B5EF4-FFF2-40B4-BE49-F238E27FC236}">
                <a16:creationId xmlns:a16="http://schemas.microsoft.com/office/drawing/2014/main" id="{32395D2E-7987-6C85-9BCC-9F480FC3A859}"/>
              </a:ext>
            </a:extLst>
          </p:cNvPr>
          <p:cNvSpPr/>
          <p:nvPr/>
        </p:nvSpPr>
        <p:spPr>
          <a:xfrm>
            <a:off x="2680447" y="2867819"/>
            <a:ext cx="6831106" cy="11223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299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462620-BA8A-1238-E845-C9A65029B91B}"/>
              </a:ext>
            </a:extLst>
          </p:cNvPr>
          <p:cNvSpPr>
            <a:spLocks noGrp="1"/>
          </p:cNvSpPr>
          <p:nvPr>
            <p:ph idx="1"/>
          </p:nvPr>
        </p:nvSpPr>
        <p:spPr>
          <a:xfrm>
            <a:off x="838200" y="349624"/>
            <a:ext cx="10515600" cy="5827339"/>
          </a:xfrm>
        </p:spPr>
        <p:txBody>
          <a:bodyPr/>
          <a:lstStyle/>
          <a:p>
            <a:r>
              <a:rPr lang="en-IN" sz="5400" dirty="0"/>
              <a:t>Contents</a:t>
            </a:r>
          </a:p>
          <a:p>
            <a:pPr marL="3657600" lvl="8" indent="0">
              <a:buNone/>
            </a:pPr>
            <a:endParaRPr lang="en-IN" dirty="0"/>
          </a:p>
          <a:p>
            <a:pPr marL="0" indent="0">
              <a:buNone/>
            </a:pPr>
            <a:endParaRPr lang="en-IN" dirty="0"/>
          </a:p>
        </p:txBody>
      </p:sp>
      <p:sp>
        <p:nvSpPr>
          <p:cNvPr id="5" name="Rectangle: Rounded Corners 4">
            <a:extLst>
              <a:ext uri="{FF2B5EF4-FFF2-40B4-BE49-F238E27FC236}">
                <a16:creationId xmlns:a16="http://schemas.microsoft.com/office/drawing/2014/main" id="{E12AB246-DB75-5DCA-EF78-B3977F9EA15E}"/>
              </a:ext>
            </a:extLst>
          </p:cNvPr>
          <p:cNvSpPr/>
          <p:nvPr/>
        </p:nvSpPr>
        <p:spPr>
          <a:xfrm>
            <a:off x="4173070" y="1470493"/>
            <a:ext cx="3845859" cy="47064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Problem Statement</a:t>
            </a:r>
          </a:p>
          <a:p>
            <a:pPr algn="ctr"/>
            <a:endParaRPr lang="en-IN" sz="2800" dirty="0"/>
          </a:p>
          <a:p>
            <a:pPr algn="ctr"/>
            <a:r>
              <a:rPr lang="en-IN" sz="2800" dirty="0"/>
              <a:t>Literature Review</a:t>
            </a:r>
          </a:p>
          <a:p>
            <a:pPr algn="ctr"/>
            <a:endParaRPr lang="en-IN" sz="2800" dirty="0"/>
          </a:p>
          <a:p>
            <a:pPr algn="ctr"/>
            <a:r>
              <a:rPr lang="en-IN" sz="2800" dirty="0"/>
              <a:t>Tools and Techniques</a:t>
            </a:r>
          </a:p>
          <a:p>
            <a:pPr algn="ctr"/>
            <a:endParaRPr lang="en-IN" sz="2800" dirty="0"/>
          </a:p>
          <a:p>
            <a:pPr algn="ctr"/>
            <a:r>
              <a:rPr lang="en-IN" sz="2800" dirty="0"/>
              <a:t>Methodology</a:t>
            </a:r>
          </a:p>
          <a:p>
            <a:pPr algn="ctr"/>
            <a:endParaRPr lang="en-IN" sz="2800" dirty="0"/>
          </a:p>
          <a:p>
            <a:pPr algn="ctr"/>
            <a:r>
              <a:rPr lang="en-IN" sz="2800" dirty="0"/>
              <a:t>Evaluation and Results</a:t>
            </a:r>
          </a:p>
        </p:txBody>
      </p:sp>
    </p:spTree>
    <p:extLst>
      <p:ext uri="{BB962C8B-B14F-4D97-AF65-F5344CB8AC3E}">
        <p14:creationId xmlns:p14="http://schemas.microsoft.com/office/powerpoint/2010/main" val="14352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BD078-DFD9-8AF5-476A-4BFFD31114CB}"/>
              </a:ext>
            </a:extLst>
          </p:cNvPr>
          <p:cNvSpPr>
            <a:spLocks noGrp="1"/>
          </p:cNvSpPr>
          <p:nvPr>
            <p:ph type="title"/>
          </p:nvPr>
        </p:nvSpPr>
        <p:spPr>
          <a:xfrm>
            <a:off x="838200" y="365126"/>
            <a:ext cx="9677400" cy="737534"/>
          </a:xfrm>
          <a:ln>
            <a:noFill/>
          </a:ln>
        </p:spPr>
        <p:txBody>
          <a:bodyPr/>
          <a:lstStyle/>
          <a:p>
            <a:r>
              <a:rPr lang="en-US" dirty="0">
                <a:latin typeface="Aptos" panose="020B0004020202020204" pitchFamily="34" charset="0"/>
              </a:rPr>
              <a:t>Problem Statement :</a:t>
            </a:r>
            <a:endParaRPr lang="en-IN" dirty="0">
              <a:latin typeface="Aptos" panose="020B0004020202020204" pitchFamily="34" charset="0"/>
            </a:endParaRPr>
          </a:p>
        </p:txBody>
      </p:sp>
      <p:sp>
        <p:nvSpPr>
          <p:cNvPr id="3" name="Content Placeholder 2">
            <a:extLst>
              <a:ext uri="{FF2B5EF4-FFF2-40B4-BE49-F238E27FC236}">
                <a16:creationId xmlns:a16="http://schemas.microsoft.com/office/drawing/2014/main" id="{4F9268AC-93C5-C83F-0D13-50AFB64D10E0}"/>
              </a:ext>
            </a:extLst>
          </p:cNvPr>
          <p:cNvSpPr>
            <a:spLocks noGrp="1"/>
          </p:cNvSpPr>
          <p:nvPr>
            <p:ph idx="1"/>
          </p:nvPr>
        </p:nvSpPr>
        <p:spPr>
          <a:xfrm>
            <a:off x="838200" y="1395319"/>
            <a:ext cx="10515600" cy="4351338"/>
          </a:xfrm>
        </p:spPr>
        <p:txBody>
          <a:bodyPr>
            <a:normAutofit/>
          </a:bodyPr>
          <a:lstStyle/>
          <a:p>
            <a:pPr marL="0" indent="0">
              <a:buNone/>
            </a:pPr>
            <a:endParaRPr lang="en-US" b="0" i="0" dirty="0">
              <a:effectLst/>
              <a:latin typeface="Aptos" panose="020B0004020202020204" pitchFamily="34" charset="0"/>
            </a:endParaRPr>
          </a:p>
          <a:p>
            <a:r>
              <a:rPr lang="en-US" b="0" i="0" dirty="0">
                <a:effectLst/>
                <a:latin typeface="Aptos" panose="020B0004020202020204" pitchFamily="34" charset="0"/>
              </a:rPr>
              <a:t>Our project introduces a way to control volume using hand gestures, making technology more intuitive and interactive.</a:t>
            </a:r>
          </a:p>
          <a:p>
            <a:r>
              <a:rPr lang="en-US" b="0" i="0" dirty="0">
                <a:effectLst/>
                <a:latin typeface="Aptos" panose="020B0004020202020204" pitchFamily="34" charset="0"/>
              </a:rPr>
              <a:t>Hand gestures are the most effortless and natural way of communication.</a:t>
            </a:r>
          </a:p>
          <a:p>
            <a:r>
              <a:rPr lang="en-US" dirty="0">
                <a:latin typeface="Aptos" panose="020B0004020202020204" pitchFamily="34" charset="0"/>
              </a:rPr>
              <a:t>Instead of using the more expensive sensors , a simple web camera can identify the gesture and perform the action </a:t>
            </a:r>
            <a:endParaRPr lang="en-US" b="0" i="0" dirty="0">
              <a:effectLst/>
              <a:latin typeface="Aptos" panose="020B0004020202020204" pitchFamily="34" charset="0"/>
            </a:endParaRPr>
          </a:p>
          <a:p>
            <a:r>
              <a:rPr lang="en-US" b="0" i="0" dirty="0">
                <a:effectLst/>
                <a:latin typeface="Aptos" panose="020B0004020202020204" pitchFamily="34" charset="0"/>
              </a:rPr>
              <a:t>This innovation provides users with a user-friendly, hands-free approach to managing audio volume.</a:t>
            </a:r>
            <a:endParaRPr lang="en-IN" dirty="0">
              <a:latin typeface="Aptos" panose="020B0004020202020204" pitchFamily="34" charset="0"/>
            </a:endParaRPr>
          </a:p>
        </p:txBody>
      </p:sp>
      <p:pic>
        <p:nvPicPr>
          <p:cNvPr id="4" name="Google Shape;55;p13">
            <a:extLst>
              <a:ext uri="{FF2B5EF4-FFF2-40B4-BE49-F238E27FC236}">
                <a16:creationId xmlns:a16="http://schemas.microsoft.com/office/drawing/2014/main" id="{DA5DBC22-1FC2-5074-F718-245462884F7D}"/>
              </a:ext>
            </a:extLst>
          </p:cNvPr>
          <p:cNvPicPr/>
          <p:nvPr/>
        </p:nvPicPr>
        <p:blipFill>
          <a:blip r:embed="rId2">
            <a:alphaModFix/>
            <a:extLst>
              <a:ext uri="{28A0092B-C50C-407E-A947-70E740481C1C}">
                <a14:useLocalDpi xmlns:a14="http://schemas.microsoft.com/office/drawing/2010/main" val="0"/>
              </a:ext>
            </a:extLst>
          </a:blip>
          <a:stretch/>
        </p:blipFill>
        <p:spPr>
          <a:xfrm>
            <a:off x="10668000" y="139280"/>
            <a:ext cx="1242172" cy="1458164"/>
          </a:xfrm>
          <a:prstGeom prst="rect">
            <a:avLst/>
          </a:prstGeom>
          <a:noFill/>
          <a:ln>
            <a:noFill/>
          </a:ln>
        </p:spPr>
      </p:pic>
    </p:spTree>
    <p:extLst>
      <p:ext uri="{BB962C8B-B14F-4D97-AF65-F5344CB8AC3E}">
        <p14:creationId xmlns:p14="http://schemas.microsoft.com/office/powerpoint/2010/main" val="3797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6006-F3A8-955C-5506-FF346D116E08}"/>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5542BB1A-BCDD-5916-203C-61E9AFFF337D}"/>
              </a:ext>
            </a:extLst>
          </p:cNvPr>
          <p:cNvSpPr>
            <a:spLocks noGrp="1"/>
          </p:cNvSpPr>
          <p:nvPr>
            <p:ph idx="1"/>
          </p:nvPr>
        </p:nvSpPr>
        <p:spPr/>
        <p:txBody>
          <a:bodyPr/>
          <a:lstStyle/>
          <a:p>
            <a:pPr marL="0" indent="0">
              <a:buNone/>
            </a:pPr>
            <a:r>
              <a:rPr lang="en-US" dirty="0"/>
              <a:t>Paper 1:</a:t>
            </a:r>
          </a:p>
          <a:p>
            <a:pPr marL="0" indent="0">
              <a:buNone/>
            </a:pPr>
            <a:r>
              <a:rPr lang="en-US" dirty="0"/>
              <a:t>This study showcases the use of an Artificial Neural Network (ANN) for gesture recognition using an accelerometer, specifically the Wii remote which registers movement along its X, Y, and Z axes.</a:t>
            </a:r>
          </a:p>
          <a:p>
            <a:pPr marL="0" indent="0">
              <a:buNone/>
            </a:pPr>
            <a:r>
              <a:rPr lang="en-US" dirty="0"/>
              <a:t>Paper2:</a:t>
            </a:r>
          </a:p>
          <a:p>
            <a:pPr marL="0" indent="0">
              <a:buNone/>
            </a:pPr>
            <a:r>
              <a:rPr lang="en-US" dirty="0"/>
              <a:t>In this research paper the author discussed a novel method of hands gestures recognition based on the identification of certain shape-based elements. A single camera is used to record the user's gesture and feed it into the system.</a:t>
            </a:r>
          </a:p>
        </p:txBody>
      </p:sp>
    </p:spTree>
    <p:extLst>
      <p:ext uri="{BB962C8B-B14F-4D97-AF65-F5344CB8AC3E}">
        <p14:creationId xmlns:p14="http://schemas.microsoft.com/office/powerpoint/2010/main" val="1846811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A666-AADA-95B4-F770-939BABB531A3}"/>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F32BD985-90CC-43F3-EE13-7FB810E7F9AD}"/>
              </a:ext>
            </a:extLst>
          </p:cNvPr>
          <p:cNvSpPr>
            <a:spLocks noGrp="1"/>
          </p:cNvSpPr>
          <p:nvPr>
            <p:ph idx="1"/>
          </p:nvPr>
        </p:nvSpPr>
        <p:spPr/>
        <p:txBody>
          <a:bodyPr/>
          <a:lstStyle/>
          <a:p>
            <a:pPr marL="0" indent="0">
              <a:buNone/>
            </a:pPr>
            <a:r>
              <a:rPr lang="en-IN" dirty="0"/>
              <a:t>Paper 3:</a:t>
            </a:r>
          </a:p>
          <a:p>
            <a:pPr marL="0" indent="0">
              <a:buNone/>
            </a:pPr>
            <a:r>
              <a:rPr lang="en-US" dirty="0"/>
              <a:t>   In this study the volume control is done using hand gestures and incorporates the use of OpenCV. By utilizing a computer's webcam, the module captures images or videos, processes them to extract relevant data, and adjusts the volume based on recognized gestures.</a:t>
            </a:r>
            <a:endParaRPr lang="en-IN" dirty="0"/>
          </a:p>
        </p:txBody>
      </p:sp>
    </p:spTree>
    <p:extLst>
      <p:ext uri="{BB962C8B-B14F-4D97-AF65-F5344CB8AC3E}">
        <p14:creationId xmlns:p14="http://schemas.microsoft.com/office/powerpoint/2010/main" val="2620489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39FF4-3989-F036-B7B3-A9D1D1A3C4BB}"/>
              </a:ext>
            </a:extLst>
          </p:cNvPr>
          <p:cNvSpPr>
            <a:spLocks noGrp="1"/>
          </p:cNvSpPr>
          <p:nvPr>
            <p:ph type="title"/>
          </p:nvPr>
        </p:nvSpPr>
        <p:spPr/>
        <p:txBody>
          <a:bodyPr/>
          <a:lstStyle/>
          <a:p>
            <a:r>
              <a:rPr lang="en-IN" dirty="0"/>
              <a:t>Tools and Techniques :</a:t>
            </a:r>
          </a:p>
        </p:txBody>
      </p:sp>
      <p:sp>
        <p:nvSpPr>
          <p:cNvPr id="3" name="Content Placeholder 2">
            <a:extLst>
              <a:ext uri="{FF2B5EF4-FFF2-40B4-BE49-F238E27FC236}">
                <a16:creationId xmlns:a16="http://schemas.microsoft.com/office/drawing/2014/main" id="{99C6A641-0F44-D8AE-6C9E-AB269DFE8708}"/>
              </a:ext>
            </a:extLst>
          </p:cNvPr>
          <p:cNvSpPr>
            <a:spLocks noGrp="1"/>
          </p:cNvSpPr>
          <p:nvPr>
            <p:ph idx="1"/>
          </p:nvPr>
        </p:nvSpPr>
        <p:spPr/>
        <p:txBody>
          <a:bodyPr>
            <a:normAutofit lnSpcReduction="10000"/>
          </a:bodyPr>
          <a:lstStyle/>
          <a:p>
            <a:r>
              <a:rPr lang="en-US" b="1" dirty="0"/>
              <a:t>OpenCV (cv2): </a:t>
            </a:r>
            <a:r>
              <a:rPr lang="en-US" sz="2600" dirty="0"/>
              <a:t>OpenCV (Open Source Computer Vision Library) is a popular library used for computer vision tasks such as image and video manipulation and object detection. </a:t>
            </a:r>
          </a:p>
          <a:p>
            <a:r>
              <a:rPr lang="en-US" b="1" dirty="0" err="1"/>
              <a:t>Mediapipe</a:t>
            </a:r>
            <a:r>
              <a:rPr lang="en-US" b="1" dirty="0"/>
              <a:t>: </a:t>
            </a:r>
            <a:r>
              <a:rPr lang="en-US" sz="2600" dirty="0"/>
              <a:t>It is a framework developed by Google that provides tools for building machine learning pipelines for various perception tasks, including body pose estimation, hand tracking, facial recognition.</a:t>
            </a:r>
          </a:p>
          <a:p>
            <a:r>
              <a:rPr lang="en-US" b="1" dirty="0" err="1"/>
              <a:t>Pyautogui</a:t>
            </a:r>
            <a:r>
              <a:rPr lang="en-US" b="1" dirty="0"/>
              <a:t>: </a:t>
            </a:r>
            <a:r>
              <a:rPr lang="en-US" sz="2600" dirty="0" err="1"/>
              <a:t>PyAutoGUI</a:t>
            </a:r>
            <a:r>
              <a:rPr lang="en-US" sz="2600" dirty="0"/>
              <a:t> is a Python library for automating keyboard and mouse interactions.</a:t>
            </a:r>
          </a:p>
          <a:p>
            <a:r>
              <a:rPr lang="en-US" b="1" dirty="0"/>
              <a:t>Image Processing: </a:t>
            </a:r>
            <a:r>
              <a:rPr lang="en-US" sz="2600" dirty="0"/>
              <a:t>Techniques such as converting the color space of the image from BGR to RGB and extracting hand landmarks coordinates from the detected hand landmarks are used for processing the webcam frames.</a:t>
            </a:r>
          </a:p>
          <a:p>
            <a:endParaRPr lang="en-IN" dirty="0"/>
          </a:p>
        </p:txBody>
      </p:sp>
    </p:spTree>
    <p:extLst>
      <p:ext uri="{BB962C8B-B14F-4D97-AF65-F5344CB8AC3E}">
        <p14:creationId xmlns:p14="http://schemas.microsoft.com/office/powerpoint/2010/main" val="2741269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BD078-DFD9-8AF5-476A-4BFFD31114CB}"/>
              </a:ext>
            </a:extLst>
          </p:cNvPr>
          <p:cNvSpPr>
            <a:spLocks noGrp="1"/>
          </p:cNvSpPr>
          <p:nvPr>
            <p:ph type="title"/>
          </p:nvPr>
        </p:nvSpPr>
        <p:spPr>
          <a:xfrm>
            <a:off x="838200" y="365126"/>
            <a:ext cx="9659471" cy="737534"/>
          </a:xfrm>
          <a:ln>
            <a:noFill/>
          </a:ln>
        </p:spPr>
        <p:txBody>
          <a:bodyPr/>
          <a:lstStyle/>
          <a:p>
            <a:r>
              <a:rPr lang="en-US" dirty="0">
                <a:latin typeface="Aptos" panose="020B0004020202020204" pitchFamily="34" charset="0"/>
              </a:rPr>
              <a:t>METHODOLOGY</a:t>
            </a:r>
            <a:endParaRPr lang="en-IN" dirty="0">
              <a:latin typeface="Aptos" panose="020B0004020202020204" pitchFamily="34" charset="0"/>
            </a:endParaRPr>
          </a:p>
        </p:txBody>
      </p:sp>
      <p:sp>
        <p:nvSpPr>
          <p:cNvPr id="3" name="Content Placeholder 2">
            <a:extLst>
              <a:ext uri="{FF2B5EF4-FFF2-40B4-BE49-F238E27FC236}">
                <a16:creationId xmlns:a16="http://schemas.microsoft.com/office/drawing/2014/main" id="{4F9268AC-93C5-C83F-0D13-50AFB64D10E0}"/>
              </a:ext>
            </a:extLst>
          </p:cNvPr>
          <p:cNvSpPr>
            <a:spLocks noGrp="1"/>
          </p:cNvSpPr>
          <p:nvPr>
            <p:ph idx="1"/>
          </p:nvPr>
        </p:nvSpPr>
        <p:spPr>
          <a:xfrm>
            <a:off x="838200" y="1574613"/>
            <a:ext cx="6512859" cy="4351338"/>
          </a:xfrm>
        </p:spPr>
        <p:txBody>
          <a:bodyPr>
            <a:normAutofit/>
          </a:bodyPr>
          <a:lstStyle/>
          <a:p>
            <a:pPr algn="l">
              <a:buFont typeface="+mj-lt"/>
              <a:buAutoNum type="arabicPeriod"/>
            </a:pPr>
            <a:r>
              <a:rPr lang="en-US" sz="2400" dirty="0">
                <a:solidFill>
                  <a:srgbClr val="1F1F1F"/>
                </a:solidFill>
                <a:latin typeface="Aptos" panose="020B0004020202020204" pitchFamily="34" charset="0"/>
              </a:rPr>
              <a:t>Capture video using </a:t>
            </a:r>
            <a:r>
              <a:rPr lang="en-US" sz="2400" b="1" dirty="0">
                <a:solidFill>
                  <a:srgbClr val="1F1F1F"/>
                </a:solidFill>
                <a:latin typeface="Aptos" panose="020B0004020202020204" pitchFamily="34" charset="0"/>
              </a:rPr>
              <a:t>OpenCV.</a:t>
            </a:r>
            <a:endParaRPr lang="en-US" sz="2400" b="1" i="0" dirty="0">
              <a:solidFill>
                <a:srgbClr val="1F1F1F"/>
              </a:solidFill>
              <a:effectLst/>
              <a:latin typeface="Aptos" panose="020B0004020202020204" pitchFamily="34" charset="0"/>
            </a:endParaRPr>
          </a:p>
          <a:p>
            <a:pPr algn="l">
              <a:buFont typeface="+mj-lt"/>
              <a:buAutoNum type="arabicPeriod"/>
            </a:pPr>
            <a:r>
              <a:rPr lang="en-US" sz="2400" b="0" i="0" dirty="0">
                <a:solidFill>
                  <a:srgbClr val="1F1F1F"/>
                </a:solidFill>
                <a:effectLst/>
                <a:latin typeface="Aptos" panose="020B0004020202020204" pitchFamily="34" charset="0"/>
              </a:rPr>
              <a:t>Detect Hands and Hand Tips using </a:t>
            </a:r>
            <a:r>
              <a:rPr lang="en-US" sz="2400" b="1" i="0" dirty="0">
                <a:solidFill>
                  <a:srgbClr val="1F1F1F"/>
                </a:solidFill>
                <a:effectLst/>
                <a:latin typeface="Aptos" panose="020B0004020202020204" pitchFamily="34" charset="0"/>
              </a:rPr>
              <a:t>Mediapipe.</a:t>
            </a:r>
          </a:p>
          <a:p>
            <a:pPr algn="l">
              <a:buFont typeface="+mj-lt"/>
              <a:buAutoNum type="arabicPeriod"/>
            </a:pPr>
            <a:r>
              <a:rPr lang="en-US" sz="2400" dirty="0">
                <a:solidFill>
                  <a:srgbClr val="1F1F1F"/>
                </a:solidFill>
                <a:latin typeface="Aptos" panose="020B0004020202020204" pitchFamily="34" charset="0"/>
              </a:rPr>
              <a:t>Identification of tips of the index and thumb finger </a:t>
            </a:r>
            <a:endParaRPr lang="en-US" sz="2400" b="0" i="0" dirty="0">
              <a:solidFill>
                <a:srgbClr val="1F1F1F"/>
              </a:solidFill>
              <a:effectLst/>
              <a:latin typeface="Aptos" panose="020B0004020202020204" pitchFamily="34" charset="0"/>
            </a:endParaRPr>
          </a:p>
          <a:p>
            <a:pPr algn="l">
              <a:buFont typeface="+mj-lt"/>
              <a:buAutoNum type="arabicPeriod"/>
            </a:pPr>
            <a:r>
              <a:rPr lang="en-US" sz="2400" dirty="0">
                <a:solidFill>
                  <a:srgbClr val="1F1F1F"/>
                </a:solidFill>
                <a:latin typeface="Aptos" panose="020B0004020202020204" pitchFamily="34" charset="0"/>
              </a:rPr>
              <a:t>Calculate the distance between the fingers</a:t>
            </a:r>
            <a:endParaRPr lang="en-US" sz="2000" b="0" i="0" dirty="0">
              <a:solidFill>
                <a:srgbClr val="1F1F1F"/>
              </a:solidFill>
              <a:effectLst/>
              <a:latin typeface="Aptos" panose="020B0004020202020204" pitchFamily="34" charset="0"/>
            </a:endParaRPr>
          </a:p>
          <a:p>
            <a:pPr algn="l">
              <a:buFont typeface="+mj-lt"/>
              <a:buAutoNum type="arabicPeriod"/>
            </a:pPr>
            <a:r>
              <a:rPr lang="en-US" sz="2400" dirty="0">
                <a:solidFill>
                  <a:srgbClr val="1F1F1F"/>
                </a:solidFill>
                <a:latin typeface="Aptos" panose="020B0004020202020204" pitchFamily="34" charset="0"/>
              </a:rPr>
              <a:t>Set volume level accordingly</a:t>
            </a:r>
            <a:endParaRPr lang="en-US" sz="2400" b="0" i="0" dirty="0">
              <a:solidFill>
                <a:srgbClr val="1F1F1F"/>
              </a:solidFill>
              <a:effectLst/>
              <a:latin typeface="Aptos" panose="020B0004020202020204" pitchFamily="34" charset="0"/>
            </a:endParaRPr>
          </a:p>
          <a:p>
            <a:pPr marL="0" indent="0">
              <a:buNone/>
            </a:pPr>
            <a:endParaRPr lang="en-US" sz="1200" dirty="0">
              <a:latin typeface="Aptos" panose="020B0004020202020204" pitchFamily="34" charset="0"/>
            </a:endParaRPr>
          </a:p>
        </p:txBody>
      </p:sp>
      <p:pic>
        <p:nvPicPr>
          <p:cNvPr id="4" name="Picture 3">
            <a:extLst>
              <a:ext uri="{FF2B5EF4-FFF2-40B4-BE49-F238E27FC236}">
                <a16:creationId xmlns:a16="http://schemas.microsoft.com/office/drawing/2014/main" id="{C8533D3B-2C38-B8FD-4E98-B4873FE9D65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895665" y="1390835"/>
            <a:ext cx="3458135" cy="4346857"/>
          </a:xfrm>
          <a:prstGeom prst="rect">
            <a:avLst/>
          </a:prstGeom>
        </p:spPr>
      </p:pic>
      <p:pic>
        <p:nvPicPr>
          <p:cNvPr id="5" name="Google Shape;55;p13">
            <a:extLst>
              <a:ext uri="{FF2B5EF4-FFF2-40B4-BE49-F238E27FC236}">
                <a16:creationId xmlns:a16="http://schemas.microsoft.com/office/drawing/2014/main" id="{635F5E14-ABA7-9226-D919-03D22FAEDAD9}"/>
              </a:ext>
            </a:extLst>
          </p:cNvPr>
          <p:cNvPicPr/>
          <p:nvPr/>
        </p:nvPicPr>
        <p:blipFill>
          <a:blip r:embed="rId3">
            <a:alphaModFix/>
            <a:extLst>
              <a:ext uri="{28A0092B-C50C-407E-A947-70E740481C1C}">
                <a14:useLocalDpi xmlns:a14="http://schemas.microsoft.com/office/drawing/2010/main" val="0"/>
              </a:ext>
            </a:extLst>
          </a:blip>
          <a:stretch/>
        </p:blipFill>
        <p:spPr>
          <a:xfrm>
            <a:off x="10668000" y="139280"/>
            <a:ext cx="1242172" cy="1458164"/>
          </a:xfrm>
          <a:prstGeom prst="rect">
            <a:avLst/>
          </a:prstGeom>
          <a:noFill/>
          <a:ln>
            <a:noFill/>
          </a:ln>
        </p:spPr>
      </p:pic>
    </p:spTree>
    <p:extLst>
      <p:ext uri="{BB962C8B-B14F-4D97-AF65-F5344CB8AC3E}">
        <p14:creationId xmlns:p14="http://schemas.microsoft.com/office/powerpoint/2010/main" val="1370519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BD078-DFD9-8AF5-476A-4BFFD31114CB}"/>
              </a:ext>
            </a:extLst>
          </p:cNvPr>
          <p:cNvSpPr>
            <a:spLocks noGrp="1"/>
          </p:cNvSpPr>
          <p:nvPr>
            <p:ph type="title"/>
          </p:nvPr>
        </p:nvSpPr>
        <p:spPr>
          <a:xfrm>
            <a:off x="838200" y="365126"/>
            <a:ext cx="2771274" cy="737534"/>
          </a:xfrm>
          <a:ln>
            <a:noFill/>
          </a:ln>
        </p:spPr>
        <p:txBody>
          <a:bodyPr/>
          <a:lstStyle/>
          <a:p>
            <a:r>
              <a:rPr lang="en-US" dirty="0">
                <a:latin typeface="Aptos" panose="020B0004020202020204" pitchFamily="34" charset="0"/>
              </a:rPr>
              <a:t>Flow chart</a:t>
            </a:r>
            <a:endParaRPr lang="en-IN" dirty="0">
              <a:latin typeface="Aptos" panose="020B0004020202020204" pitchFamily="34" charset="0"/>
            </a:endParaRPr>
          </a:p>
        </p:txBody>
      </p:sp>
      <p:pic>
        <p:nvPicPr>
          <p:cNvPr id="9" name="Google Shape;55;p13">
            <a:extLst>
              <a:ext uri="{FF2B5EF4-FFF2-40B4-BE49-F238E27FC236}">
                <a16:creationId xmlns:a16="http://schemas.microsoft.com/office/drawing/2014/main" id="{4C01DE45-1F67-10CC-C57C-26A9D1246A4E}"/>
              </a:ext>
            </a:extLst>
          </p:cNvPr>
          <p:cNvPicPr/>
          <p:nvPr/>
        </p:nvPicPr>
        <p:blipFill>
          <a:blip r:embed="rId2">
            <a:alphaModFix/>
            <a:extLst>
              <a:ext uri="{28A0092B-C50C-407E-A947-70E740481C1C}">
                <a14:useLocalDpi xmlns:a14="http://schemas.microsoft.com/office/drawing/2010/main" val="0"/>
              </a:ext>
            </a:extLst>
          </a:blip>
          <a:stretch/>
        </p:blipFill>
        <p:spPr>
          <a:xfrm>
            <a:off x="10668000" y="139280"/>
            <a:ext cx="1242172" cy="1458164"/>
          </a:xfrm>
          <a:prstGeom prst="rect">
            <a:avLst/>
          </a:prstGeom>
          <a:noFill/>
          <a:ln>
            <a:noFill/>
          </a:ln>
        </p:spPr>
      </p:pic>
      <p:pic>
        <p:nvPicPr>
          <p:cNvPr id="6" name="Content Placeholder 5">
            <a:extLst>
              <a:ext uri="{FF2B5EF4-FFF2-40B4-BE49-F238E27FC236}">
                <a16:creationId xmlns:a16="http://schemas.microsoft.com/office/drawing/2014/main" id="{00D29908-75D0-3BF2-0B03-2E9C6426B4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52900" y="599506"/>
            <a:ext cx="3109324" cy="5996557"/>
          </a:xfrm>
        </p:spPr>
      </p:pic>
    </p:spTree>
    <p:extLst>
      <p:ext uri="{BB962C8B-B14F-4D97-AF65-F5344CB8AC3E}">
        <p14:creationId xmlns:p14="http://schemas.microsoft.com/office/powerpoint/2010/main" val="380037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A0C26-E6B9-3E40-E650-F6549FBB7998}"/>
              </a:ext>
            </a:extLst>
          </p:cNvPr>
          <p:cNvSpPr>
            <a:spLocks noGrp="1"/>
          </p:cNvSpPr>
          <p:nvPr>
            <p:ph type="title"/>
          </p:nvPr>
        </p:nvSpPr>
        <p:spPr/>
        <p:txBody>
          <a:bodyPr/>
          <a:lstStyle/>
          <a:p>
            <a:r>
              <a:rPr lang="en-IN" dirty="0">
                <a:latin typeface="Aptos" panose="020B0004020202020204" pitchFamily="34" charset="0"/>
              </a:rPr>
              <a:t>Evaluation :</a:t>
            </a:r>
          </a:p>
        </p:txBody>
      </p:sp>
      <p:sp>
        <p:nvSpPr>
          <p:cNvPr id="3" name="Content Placeholder 2">
            <a:extLst>
              <a:ext uri="{FF2B5EF4-FFF2-40B4-BE49-F238E27FC236}">
                <a16:creationId xmlns:a16="http://schemas.microsoft.com/office/drawing/2014/main" id="{974470A9-07C7-29AC-2BF3-7B38F1C36A99}"/>
              </a:ext>
            </a:extLst>
          </p:cNvPr>
          <p:cNvSpPr>
            <a:spLocks noGrp="1"/>
          </p:cNvSpPr>
          <p:nvPr>
            <p:ph idx="1"/>
          </p:nvPr>
        </p:nvSpPr>
        <p:spPr/>
        <p:txBody>
          <a:bodyPr>
            <a:normAutofit/>
          </a:bodyPr>
          <a:lstStyle/>
          <a:p>
            <a:r>
              <a:rPr lang="en-US" dirty="0"/>
              <a:t>This project is being evaluated by calculating the distance between the index and thumb finger.</a:t>
            </a:r>
          </a:p>
          <a:p>
            <a:r>
              <a:rPr lang="en-US" dirty="0"/>
              <a:t>If the Hand detected is right then, distance between index and thumb finger is calculated , if the distance is less than 30 then our code keeps on pressing volume down button and if distance is greater than 30 then our code keeps on pressing volume up button</a:t>
            </a:r>
          </a:p>
          <a:p>
            <a:r>
              <a:rPr lang="en-US" dirty="0"/>
              <a:t>If the Hand detected is left then, distance between index and thumb finger is calculated and brightness of device is set to that value using SBC(</a:t>
            </a:r>
            <a:r>
              <a:rPr lang="en-US" dirty="0" err="1"/>
              <a:t>screen_brightness_control</a:t>
            </a:r>
            <a:r>
              <a:rPr lang="en-US" dirty="0"/>
              <a:t> ).</a:t>
            </a:r>
          </a:p>
          <a:p>
            <a:endParaRPr lang="en-IN" dirty="0"/>
          </a:p>
        </p:txBody>
      </p:sp>
    </p:spTree>
    <p:extLst>
      <p:ext uri="{BB962C8B-B14F-4D97-AF65-F5344CB8AC3E}">
        <p14:creationId xmlns:p14="http://schemas.microsoft.com/office/powerpoint/2010/main" val="2747915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636</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Calibri</vt:lpstr>
      <vt:lpstr>Calibri Light</vt:lpstr>
      <vt:lpstr>Cambria</vt:lpstr>
      <vt:lpstr>Office Theme</vt:lpstr>
      <vt:lpstr>GESTURE VOLUME CONTROL</vt:lpstr>
      <vt:lpstr>PowerPoint Presentation</vt:lpstr>
      <vt:lpstr>Problem Statement :</vt:lpstr>
      <vt:lpstr>Literature Review</vt:lpstr>
      <vt:lpstr>Literature Survey :</vt:lpstr>
      <vt:lpstr>Tools and Techniques :</vt:lpstr>
      <vt:lpstr>METHODOLOGY</vt:lpstr>
      <vt:lpstr>Flow chart</vt:lpstr>
      <vt:lpstr>Evaluation :</vt:lpstr>
      <vt:lpstr>PowerPoint Presentation</vt:lpstr>
      <vt:lpstr>RESULTS</vt:lpstr>
      <vt:lpstr>PowerPoint Presentation</vt:lpstr>
      <vt:lpstr>Results </vt:lpstr>
      <vt:lpstr>Results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MOUSE</dc:title>
  <dc:creator>KANCHIREDDY VARSHITH REDDY</dc:creator>
  <cp:lastModifiedBy>krishna prasad</cp:lastModifiedBy>
  <cp:revision>17</cp:revision>
  <dcterms:created xsi:type="dcterms:W3CDTF">2023-11-03T17:05:36Z</dcterms:created>
  <dcterms:modified xsi:type="dcterms:W3CDTF">2024-04-11T06:03:29Z</dcterms:modified>
</cp:coreProperties>
</file>