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0"/>
  </p:notesMasterIdLst>
  <p:sldIdLst>
    <p:sldId id="256" r:id="rId2"/>
    <p:sldId id="297" r:id="rId3"/>
    <p:sldId id="300" r:id="rId4"/>
    <p:sldId id="258" r:id="rId5"/>
    <p:sldId id="299" r:id="rId6"/>
    <p:sldId id="265" r:id="rId7"/>
    <p:sldId id="261" r:id="rId8"/>
    <p:sldId id="275" r:id="rId9"/>
  </p:sldIdLst>
  <p:sldSz cx="9144000" cy="5143500" type="screen16x9"/>
  <p:notesSz cx="6858000" cy="9144000"/>
  <p:embeddedFontLst>
    <p:embeddedFont>
      <p:font typeface="Anaheim" panose="020B0604020202020204" charset="0"/>
      <p:regular r:id="rId11"/>
    </p:embeddedFont>
    <p:embeddedFont>
      <p:font typeface="Baloo 2 ExtraBold" panose="020B0604020202020204" charset="0"/>
      <p:bold r:id="rId12"/>
    </p:embeddedFont>
    <p:embeddedFont>
      <p:font typeface="Calibri" panose="020F0502020204030204" pitchFamily="34" charset="0"/>
      <p:regular r:id="rId13"/>
      <p:bold r:id="rId14"/>
      <p:italic r:id="rId15"/>
      <p:boldItalic r:id="rId16"/>
    </p:embeddedFont>
    <p:embeddedFont>
      <p:font typeface="DM Sans"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0F85AB-2E1F-4DD8-BEB6-CD8E1D00A46A}">
  <a:tblStyle styleId="{2B0F85AB-2E1F-4DD8-BEB6-CD8E1D00A4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B1290F1-E0FE-40D7-AFF7-6F10EC2A4FC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7" d="100"/>
          <a:sy n="107" d="100"/>
        </p:scale>
        <p:origin x="778" y="-44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570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434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822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70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720000" y="445025"/>
            <a:ext cx="4360200" cy="1013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7"/>
          <p:cNvSpPr txBox="1">
            <a:spLocks noGrp="1"/>
          </p:cNvSpPr>
          <p:nvPr>
            <p:ph type="subTitle" idx="1"/>
          </p:nvPr>
        </p:nvSpPr>
        <p:spPr>
          <a:xfrm>
            <a:off x="720000" y="1700300"/>
            <a:ext cx="4360200" cy="2903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30" name="Google Shape;130;p7"/>
          <p:cNvSpPr>
            <a:spLocks noGrp="1"/>
          </p:cNvSpPr>
          <p:nvPr>
            <p:ph type="pic" idx="2"/>
          </p:nvPr>
        </p:nvSpPr>
        <p:spPr>
          <a:xfrm>
            <a:off x="5287787" y="1164750"/>
            <a:ext cx="2702100" cy="3145200"/>
          </a:xfrm>
          <a:prstGeom prst="roundRect">
            <a:avLst>
              <a:gd name="adj" fmla="val 16667"/>
            </a:avLst>
          </a:prstGeom>
          <a:noFill/>
          <a:ln>
            <a:noFill/>
          </a:ln>
        </p:spPr>
      </p:sp>
      <p:grpSp>
        <p:nvGrpSpPr>
          <p:cNvPr id="131" name="Google Shape;131;p7"/>
          <p:cNvGrpSpPr/>
          <p:nvPr/>
        </p:nvGrpSpPr>
        <p:grpSpPr>
          <a:xfrm>
            <a:off x="-1074892" y="-1954336"/>
            <a:ext cx="11396924" cy="8184515"/>
            <a:chOff x="-1074892" y="-1954336"/>
            <a:chExt cx="11396924" cy="8184515"/>
          </a:xfrm>
        </p:grpSpPr>
        <p:sp>
          <p:nvSpPr>
            <p:cNvPr id="132" name="Google Shape;132;p7"/>
            <p:cNvSpPr/>
            <p:nvPr/>
          </p:nvSpPr>
          <p:spPr>
            <a:xfrm rot="-9487761">
              <a:off x="6881307" y="-146472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7"/>
            <p:cNvSpPr/>
            <p:nvPr/>
          </p:nvSpPr>
          <p:spPr>
            <a:xfrm rot="-9880295" flipH="1">
              <a:off x="-871076" y="41209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7"/>
          <p:cNvGrpSpPr/>
          <p:nvPr/>
        </p:nvGrpSpPr>
        <p:grpSpPr>
          <a:xfrm>
            <a:off x="7702991" y="236579"/>
            <a:ext cx="1713523" cy="1256858"/>
            <a:chOff x="7702991" y="236579"/>
            <a:chExt cx="1713523" cy="1256858"/>
          </a:xfrm>
        </p:grpSpPr>
        <p:grpSp>
          <p:nvGrpSpPr>
            <p:cNvPr id="135" name="Google Shape;135;p7"/>
            <p:cNvGrpSpPr/>
            <p:nvPr/>
          </p:nvGrpSpPr>
          <p:grpSpPr>
            <a:xfrm>
              <a:off x="7702991" y="236579"/>
              <a:ext cx="428274" cy="605851"/>
              <a:chOff x="6000261" y="1225220"/>
              <a:chExt cx="627600" cy="887824"/>
            </a:xfrm>
          </p:grpSpPr>
          <p:sp>
            <p:nvSpPr>
              <p:cNvPr id="136" name="Google Shape;136;p7"/>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7"/>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7"/>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7"/>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7"/>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7"/>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7"/>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7"/>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7"/>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7"/>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7"/>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7"/>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7"/>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 name="Google Shape;149;p7"/>
            <p:cNvGrpSpPr/>
            <p:nvPr/>
          </p:nvGrpSpPr>
          <p:grpSpPr>
            <a:xfrm rot="-2376894">
              <a:off x="8771628" y="712393"/>
              <a:ext cx="471966" cy="712375"/>
              <a:chOff x="2047101" y="2145599"/>
              <a:chExt cx="407553" cy="615151"/>
            </a:xfrm>
          </p:grpSpPr>
          <p:sp>
            <p:nvSpPr>
              <p:cNvPr id="150" name="Google Shape;150;p7"/>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7"/>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7"/>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7"/>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0" name="Google Shape;180;p7"/>
          <p:cNvGrpSpPr/>
          <p:nvPr/>
        </p:nvGrpSpPr>
        <p:grpSpPr>
          <a:xfrm>
            <a:off x="90252" y="352520"/>
            <a:ext cx="8548512" cy="4482580"/>
            <a:chOff x="90252" y="352520"/>
            <a:chExt cx="8548512" cy="4482580"/>
          </a:xfrm>
        </p:grpSpPr>
        <p:sp>
          <p:nvSpPr>
            <p:cNvPr id="181" name="Google Shape;181;p7"/>
            <p:cNvSpPr/>
            <p:nvPr/>
          </p:nvSpPr>
          <p:spPr>
            <a:xfrm>
              <a:off x="8312089" y="3525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90252" y="4043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7"/>
            <p:cNvSpPr/>
            <p:nvPr/>
          </p:nvSpPr>
          <p:spPr>
            <a:xfrm>
              <a:off x="416925" y="46529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9"/>
          <p:cNvSpPr txBox="1">
            <a:spLocks noGrp="1"/>
          </p:cNvSpPr>
          <p:nvPr>
            <p:ph type="subTitle" idx="1"/>
          </p:nvPr>
        </p:nvSpPr>
        <p:spPr>
          <a:xfrm>
            <a:off x="4731475"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9"/>
          <p:cNvSpPr txBox="1">
            <a:spLocks noGrp="1"/>
          </p:cNvSpPr>
          <p:nvPr>
            <p:ph type="subTitle" idx="2"/>
          </p:nvPr>
        </p:nvSpPr>
        <p:spPr>
          <a:xfrm>
            <a:off x="872400"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4" name="Google Shape;194;p9"/>
          <p:cNvGrpSpPr/>
          <p:nvPr/>
        </p:nvGrpSpPr>
        <p:grpSpPr>
          <a:xfrm>
            <a:off x="-1003990" y="-1494873"/>
            <a:ext cx="12202257" cy="9246220"/>
            <a:chOff x="-1003990" y="-1494873"/>
            <a:chExt cx="12202257" cy="9246220"/>
          </a:xfrm>
        </p:grpSpPr>
        <p:sp>
          <p:nvSpPr>
            <p:cNvPr id="195" name="Google Shape;195;p9"/>
            <p:cNvSpPr/>
            <p:nvPr/>
          </p:nvSpPr>
          <p:spPr>
            <a:xfrm rot="-1862678">
              <a:off x="6571680" y="3713484"/>
              <a:ext cx="4091079" cy="32130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9"/>
            <p:cNvSpPr/>
            <p:nvPr/>
          </p:nvSpPr>
          <p:spPr>
            <a:xfrm rot="-3988337" flipH="1">
              <a:off x="-833999" y="-1017772"/>
              <a:ext cx="2249730" cy="184502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 name="Google Shape;197;p9"/>
          <p:cNvGrpSpPr/>
          <p:nvPr/>
        </p:nvGrpSpPr>
        <p:grpSpPr>
          <a:xfrm>
            <a:off x="7726686" y="3223087"/>
            <a:ext cx="1740094" cy="1817570"/>
            <a:chOff x="7726686" y="3223087"/>
            <a:chExt cx="1740094" cy="1817570"/>
          </a:xfrm>
        </p:grpSpPr>
        <p:grpSp>
          <p:nvGrpSpPr>
            <p:cNvPr id="198" name="Google Shape;198;p9"/>
            <p:cNvGrpSpPr/>
            <p:nvPr/>
          </p:nvGrpSpPr>
          <p:grpSpPr>
            <a:xfrm>
              <a:off x="8790410" y="3223087"/>
              <a:ext cx="676370" cy="1142272"/>
              <a:chOff x="2757910" y="1240337"/>
              <a:chExt cx="676370" cy="1142272"/>
            </a:xfrm>
          </p:grpSpPr>
          <p:sp>
            <p:nvSpPr>
              <p:cNvPr id="199" name="Google Shape;199;p9"/>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9"/>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9"/>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9"/>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9"/>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9"/>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9"/>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9"/>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9"/>
            <p:cNvGrpSpPr/>
            <p:nvPr/>
          </p:nvGrpSpPr>
          <p:grpSpPr>
            <a:xfrm>
              <a:off x="7726686" y="4365344"/>
              <a:ext cx="959226" cy="675313"/>
              <a:chOff x="3622711" y="1331469"/>
              <a:chExt cx="959226" cy="675313"/>
            </a:xfrm>
          </p:grpSpPr>
          <p:sp>
            <p:nvSpPr>
              <p:cNvPr id="208" name="Google Shape;208;p9"/>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9"/>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9"/>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9"/>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9"/>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9"/>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9"/>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9"/>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9"/>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3" name="Google Shape;223;p9"/>
          <p:cNvGrpSpPr/>
          <p:nvPr/>
        </p:nvGrpSpPr>
        <p:grpSpPr>
          <a:xfrm>
            <a:off x="184075" y="23395"/>
            <a:ext cx="8461726" cy="4179175"/>
            <a:chOff x="184075" y="23395"/>
            <a:chExt cx="8461726" cy="4179175"/>
          </a:xfrm>
        </p:grpSpPr>
        <p:sp>
          <p:nvSpPr>
            <p:cNvPr id="224" name="Google Shape;224;p9"/>
            <p:cNvSpPr/>
            <p:nvPr/>
          </p:nvSpPr>
          <p:spPr>
            <a:xfrm>
              <a:off x="8319127" y="3880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9"/>
            <p:cNvSpPr/>
            <p:nvPr/>
          </p:nvSpPr>
          <p:spPr>
            <a:xfrm>
              <a:off x="614752" y="233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9"/>
            <p:cNvSpPr/>
            <p:nvPr/>
          </p:nvSpPr>
          <p:spPr>
            <a:xfrm>
              <a:off x="184075" y="4921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7"/>
        <p:cNvGrpSpPr/>
        <p:nvPr/>
      </p:nvGrpSpPr>
      <p:grpSpPr>
        <a:xfrm>
          <a:off x="0" y="0"/>
          <a:ext cx="0" cy="0"/>
          <a:chOff x="0" y="0"/>
          <a:chExt cx="0" cy="0"/>
        </a:xfrm>
      </p:grpSpPr>
      <p:sp>
        <p:nvSpPr>
          <p:cNvPr id="228" name="Google Shape;228;p10"/>
          <p:cNvSpPr>
            <a:spLocks noGrp="1"/>
          </p:cNvSpPr>
          <p:nvPr>
            <p:ph type="pic" idx="2"/>
          </p:nvPr>
        </p:nvSpPr>
        <p:spPr>
          <a:xfrm>
            <a:off x="1" y="-13725"/>
            <a:ext cx="9144000" cy="5157300"/>
          </a:xfrm>
          <a:prstGeom prst="rect">
            <a:avLst/>
          </a:prstGeom>
          <a:noFill/>
          <a:ln>
            <a:noFill/>
          </a:ln>
        </p:spPr>
      </p:sp>
      <p:sp>
        <p:nvSpPr>
          <p:cNvPr id="229" name="Google Shape;229;p10"/>
          <p:cNvSpPr txBox="1">
            <a:spLocks noGrp="1"/>
          </p:cNvSpPr>
          <p:nvPr>
            <p:ph type="title"/>
          </p:nvPr>
        </p:nvSpPr>
        <p:spPr>
          <a:xfrm>
            <a:off x="997050" y="4090650"/>
            <a:ext cx="7149900" cy="5727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2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23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9"/>
        <p:cNvGrpSpPr/>
        <p:nvPr/>
      </p:nvGrpSpPr>
      <p:grpSpPr>
        <a:xfrm>
          <a:off x="0" y="0"/>
          <a:ext cx="0" cy="0"/>
          <a:chOff x="0" y="0"/>
          <a:chExt cx="0" cy="0"/>
        </a:xfrm>
      </p:grpSpPr>
      <p:sp>
        <p:nvSpPr>
          <p:cNvPr id="300" name="Google Shape;30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14"/>
          <p:cNvSpPr txBox="1">
            <a:spLocks noGrp="1"/>
          </p:cNvSpPr>
          <p:nvPr>
            <p:ph type="subTitle" idx="1"/>
          </p:nvPr>
        </p:nvSpPr>
        <p:spPr>
          <a:xfrm>
            <a:off x="15243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4"/>
          <p:cNvSpPr txBox="1">
            <a:spLocks noGrp="1"/>
          </p:cNvSpPr>
          <p:nvPr>
            <p:ph type="subTitle" idx="2"/>
          </p:nvPr>
        </p:nvSpPr>
        <p:spPr>
          <a:xfrm>
            <a:off x="54190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4"/>
          <p:cNvSpPr txBox="1">
            <a:spLocks noGrp="1"/>
          </p:cNvSpPr>
          <p:nvPr>
            <p:ph type="subTitle" idx="3"/>
          </p:nvPr>
        </p:nvSpPr>
        <p:spPr>
          <a:xfrm>
            <a:off x="15243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14"/>
          <p:cNvSpPr txBox="1">
            <a:spLocks noGrp="1"/>
          </p:cNvSpPr>
          <p:nvPr>
            <p:ph type="subTitle" idx="4"/>
          </p:nvPr>
        </p:nvSpPr>
        <p:spPr>
          <a:xfrm>
            <a:off x="54190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4"/>
          <p:cNvSpPr txBox="1">
            <a:spLocks noGrp="1"/>
          </p:cNvSpPr>
          <p:nvPr>
            <p:ph type="title" idx="5" hasCustomPrompt="1"/>
          </p:nvPr>
        </p:nvSpPr>
        <p:spPr>
          <a:xfrm>
            <a:off x="859275" y="1424275"/>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4"/>
          <p:cNvSpPr txBox="1">
            <a:spLocks noGrp="1"/>
          </p:cNvSpPr>
          <p:nvPr>
            <p:ph type="title" idx="6" hasCustomPrompt="1"/>
          </p:nvPr>
        </p:nvSpPr>
        <p:spPr>
          <a:xfrm>
            <a:off x="859275" y="3080674"/>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14"/>
          <p:cNvSpPr txBox="1">
            <a:spLocks noGrp="1"/>
          </p:cNvSpPr>
          <p:nvPr>
            <p:ph type="title" idx="7" hasCustomPrompt="1"/>
          </p:nvPr>
        </p:nvSpPr>
        <p:spPr>
          <a:xfrm>
            <a:off x="4753977" y="1424275"/>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4"/>
          <p:cNvSpPr txBox="1">
            <a:spLocks noGrp="1"/>
          </p:cNvSpPr>
          <p:nvPr>
            <p:ph type="title" idx="8" hasCustomPrompt="1"/>
          </p:nvPr>
        </p:nvSpPr>
        <p:spPr>
          <a:xfrm>
            <a:off x="4753977" y="3080674"/>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4"/>
          <p:cNvSpPr txBox="1">
            <a:spLocks noGrp="1"/>
          </p:cNvSpPr>
          <p:nvPr>
            <p:ph type="subTitle" idx="9"/>
          </p:nvPr>
        </p:nvSpPr>
        <p:spPr>
          <a:xfrm>
            <a:off x="15243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0" name="Google Shape;310;p14"/>
          <p:cNvSpPr txBox="1">
            <a:spLocks noGrp="1"/>
          </p:cNvSpPr>
          <p:nvPr>
            <p:ph type="subTitle" idx="13"/>
          </p:nvPr>
        </p:nvSpPr>
        <p:spPr>
          <a:xfrm>
            <a:off x="54190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1" name="Google Shape;311;p14"/>
          <p:cNvSpPr txBox="1">
            <a:spLocks noGrp="1"/>
          </p:cNvSpPr>
          <p:nvPr>
            <p:ph type="subTitle" idx="14"/>
          </p:nvPr>
        </p:nvSpPr>
        <p:spPr>
          <a:xfrm>
            <a:off x="15243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2" name="Google Shape;312;p14"/>
          <p:cNvSpPr txBox="1">
            <a:spLocks noGrp="1"/>
          </p:cNvSpPr>
          <p:nvPr>
            <p:ph type="subTitle" idx="15"/>
          </p:nvPr>
        </p:nvSpPr>
        <p:spPr>
          <a:xfrm>
            <a:off x="54190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13" name="Google Shape;313;p14"/>
          <p:cNvGrpSpPr/>
          <p:nvPr/>
        </p:nvGrpSpPr>
        <p:grpSpPr>
          <a:xfrm>
            <a:off x="-1037742" y="-2235586"/>
            <a:ext cx="11304662" cy="8284665"/>
            <a:chOff x="-1037742" y="-2235586"/>
            <a:chExt cx="11304662" cy="8284665"/>
          </a:xfrm>
        </p:grpSpPr>
        <p:sp>
          <p:nvSpPr>
            <p:cNvPr id="314" name="Google Shape;314;p14"/>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4"/>
            <p:cNvSpPr/>
            <p:nvPr/>
          </p:nvSpPr>
          <p:spPr>
            <a:xfrm rot="-9880295" flipH="1">
              <a:off x="-833926" y="39398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14"/>
          <p:cNvGrpSpPr/>
          <p:nvPr/>
        </p:nvGrpSpPr>
        <p:grpSpPr>
          <a:xfrm>
            <a:off x="-49429" y="3983121"/>
            <a:ext cx="1527509" cy="1332112"/>
            <a:chOff x="-49429" y="3983121"/>
            <a:chExt cx="1527509" cy="1332112"/>
          </a:xfrm>
        </p:grpSpPr>
        <p:grpSp>
          <p:nvGrpSpPr>
            <p:cNvPr id="317" name="Google Shape;317;p14"/>
            <p:cNvGrpSpPr/>
            <p:nvPr/>
          </p:nvGrpSpPr>
          <p:grpSpPr>
            <a:xfrm>
              <a:off x="840880" y="4718150"/>
              <a:ext cx="637200" cy="597084"/>
              <a:chOff x="1932280" y="1331475"/>
              <a:chExt cx="637200" cy="597084"/>
            </a:xfrm>
          </p:grpSpPr>
          <p:sp>
            <p:nvSpPr>
              <p:cNvPr id="318" name="Google Shape;318;p14"/>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4"/>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4"/>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4"/>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4"/>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4"/>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4"/>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4"/>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4"/>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4"/>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4"/>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4"/>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0" name="Google Shape;330;p14"/>
            <p:cNvGrpSpPr/>
            <p:nvPr/>
          </p:nvGrpSpPr>
          <p:grpSpPr>
            <a:xfrm>
              <a:off x="-49429" y="3983121"/>
              <a:ext cx="588491" cy="951052"/>
              <a:chOff x="1062996" y="1340396"/>
              <a:chExt cx="588491" cy="951052"/>
            </a:xfrm>
          </p:grpSpPr>
          <p:sp>
            <p:nvSpPr>
              <p:cNvPr id="331" name="Google Shape;331;p14"/>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4"/>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4"/>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4"/>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4"/>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4"/>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7" name="Google Shape;337;p14"/>
          <p:cNvGrpSpPr/>
          <p:nvPr/>
        </p:nvGrpSpPr>
        <p:grpSpPr>
          <a:xfrm>
            <a:off x="393327" y="100000"/>
            <a:ext cx="8498675" cy="4378045"/>
            <a:chOff x="393327" y="100000"/>
            <a:chExt cx="8498675" cy="4378045"/>
          </a:xfrm>
        </p:grpSpPr>
        <p:sp>
          <p:nvSpPr>
            <p:cNvPr id="338" name="Google Shape;338;p14"/>
            <p:cNvSpPr/>
            <p:nvPr/>
          </p:nvSpPr>
          <p:spPr>
            <a:xfrm>
              <a:off x="393327" y="41556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4"/>
            <p:cNvSpPr/>
            <p:nvPr/>
          </p:nvSpPr>
          <p:spPr>
            <a:xfrm>
              <a:off x="8565327" y="3782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4"/>
            <p:cNvSpPr/>
            <p:nvPr/>
          </p:nvSpPr>
          <p:spPr>
            <a:xfrm>
              <a:off x="8246200" y="100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01"/>
        <p:cNvGrpSpPr/>
        <p:nvPr/>
      </p:nvGrpSpPr>
      <p:grpSpPr>
        <a:xfrm>
          <a:off x="0" y="0"/>
          <a:ext cx="0" cy="0"/>
          <a:chOff x="0" y="0"/>
          <a:chExt cx="0" cy="0"/>
        </a:xfrm>
      </p:grpSpPr>
      <p:grpSp>
        <p:nvGrpSpPr>
          <p:cNvPr id="502" name="Google Shape;502;p21"/>
          <p:cNvGrpSpPr/>
          <p:nvPr/>
        </p:nvGrpSpPr>
        <p:grpSpPr>
          <a:xfrm>
            <a:off x="-1830171" y="-3026103"/>
            <a:ext cx="12553533" cy="10802628"/>
            <a:chOff x="-1830171" y="-3026103"/>
            <a:chExt cx="12553533" cy="10802628"/>
          </a:xfrm>
        </p:grpSpPr>
        <p:sp>
          <p:nvSpPr>
            <p:cNvPr id="503" name="Google Shape;503;p21"/>
            <p:cNvSpPr/>
            <p:nvPr/>
          </p:nvSpPr>
          <p:spPr>
            <a:xfrm rot="-8306489">
              <a:off x="-1335943" y="4230903"/>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1"/>
            <p:cNvSpPr/>
            <p:nvPr/>
          </p:nvSpPr>
          <p:spPr>
            <a:xfrm rot="-2526298">
              <a:off x="3261380" y="-23026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21"/>
            <p:cNvSpPr/>
            <p:nvPr/>
          </p:nvSpPr>
          <p:spPr>
            <a:xfrm rot="7128936">
              <a:off x="4743736" y="-769468"/>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6" name="Google Shape;506;p21"/>
          <p:cNvSpPr txBox="1">
            <a:spLocks noGrp="1"/>
          </p:cNvSpPr>
          <p:nvPr>
            <p:ph type="title"/>
          </p:nvPr>
        </p:nvSpPr>
        <p:spPr>
          <a:xfrm>
            <a:off x="713263" y="67752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7" name="Google Shape;507;p21"/>
          <p:cNvSpPr txBox="1">
            <a:spLocks noGrp="1"/>
          </p:cNvSpPr>
          <p:nvPr>
            <p:ph type="subTitle" idx="1"/>
          </p:nvPr>
        </p:nvSpPr>
        <p:spPr>
          <a:xfrm>
            <a:off x="713225" y="1841450"/>
            <a:ext cx="44481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8" name="Google Shape;508;p21"/>
          <p:cNvSpPr txBox="1"/>
          <p:nvPr/>
        </p:nvSpPr>
        <p:spPr>
          <a:xfrm>
            <a:off x="713225" y="36119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rot="7341459" flipH="1">
              <a:off x="-1767562" y="4061175"/>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avLst/>
                <a:gdLst/>
                <a:ahLst/>
                <a:cxnLst/>
                <a:rect l="l" t="t" r="r" b="b"/>
                <a:pathLst>
                  <a:path w="15852" h="19458" extrusionOk="0">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6" r:id="rId4"/>
    <p:sldLayoutId id="2147483658" r:id="rId5"/>
    <p:sldLayoutId id="2147483660" r:id="rId6"/>
    <p:sldLayoutId id="2147483667" r:id="rId7"/>
    <p:sldLayoutId id="2147483668" r:id="rId8"/>
    <p:sldLayoutId id="214748366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6" name="Google Shape;666;p27"/>
          <p:cNvSpPr txBox="1">
            <a:spLocks noGrp="1"/>
          </p:cNvSpPr>
          <p:nvPr>
            <p:ph type="ctrTitle"/>
          </p:nvPr>
        </p:nvSpPr>
        <p:spPr>
          <a:xfrm>
            <a:off x="713225" y="1270388"/>
            <a:ext cx="3862500" cy="138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Rare Event Classification</a:t>
            </a:r>
            <a:endParaRPr sz="4400" dirty="0"/>
          </a:p>
        </p:txBody>
      </p:sp>
      <p:grpSp>
        <p:nvGrpSpPr>
          <p:cNvPr id="669" name="Google Shape;669;p27"/>
          <p:cNvGrpSpPr/>
          <p:nvPr/>
        </p:nvGrpSpPr>
        <p:grpSpPr>
          <a:xfrm>
            <a:off x="4765672" y="760436"/>
            <a:ext cx="3246799" cy="3446635"/>
            <a:chOff x="4765672" y="760436"/>
            <a:chExt cx="3246799" cy="3446635"/>
          </a:xfrm>
        </p:grpSpPr>
        <p:sp>
          <p:nvSpPr>
            <p:cNvPr id="670" name="Google Shape;670;p27"/>
            <p:cNvSpPr/>
            <p:nvPr/>
          </p:nvSpPr>
          <p:spPr>
            <a:xfrm>
              <a:off x="4980353" y="1104437"/>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1" name="Google Shape;671;p27"/>
            <p:cNvGrpSpPr/>
            <p:nvPr/>
          </p:nvGrpSpPr>
          <p:grpSpPr>
            <a:xfrm>
              <a:off x="5401276" y="1531636"/>
              <a:ext cx="1966177" cy="1269999"/>
              <a:chOff x="5401276" y="1531636"/>
              <a:chExt cx="1966177" cy="1269999"/>
            </a:xfrm>
          </p:grpSpPr>
          <p:sp>
            <p:nvSpPr>
              <p:cNvPr id="672" name="Google Shape;672;p27"/>
              <p:cNvSpPr/>
              <p:nvPr/>
            </p:nvSpPr>
            <p:spPr>
              <a:xfrm>
                <a:off x="5401276" y="1651521"/>
                <a:ext cx="1966177" cy="115011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7"/>
              <p:cNvSpPr/>
              <p:nvPr/>
            </p:nvSpPr>
            <p:spPr>
              <a:xfrm>
                <a:off x="5401276" y="1531636"/>
                <a:ext cx="1966109" cy="119885"/>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7"/>
              <p:cNvSpPr/>
              <p:nvPr/>
            </p:nvSpPr>
            <p:spPr>
              <a:xfrm>
                <a:off x="5454368"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7"/>
              <p:cNvSpPr/>
              <p:nvPr/>
            </p:nvSpPr>
            <p:spPr>
              <a:xfrm>
                <a:off x="5538287" y="1564176"/>
                <a:ext cx="55586"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7"/>
              <p:cNvSpPr/>
              <p:nvPr/>
            </p:nvSpPr>
            <p:spPr>
              <a:xfrm>
                <a:off x="5623919"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7"/>
              <p:cNvSpPr/>
              <p:nvPr/>
            </p:nvSpPr>
            <p:spPr>
              <a:xfrm>
                <a:off x="5498040" y="1803090"/>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7"/>
              <p:cNvSpPr/>
              <p:nvPr/>
            </p:nvSpPr>
            <p:spPr>
              <a:xfrm>
                <a:off x="5498040" y="1983774"/>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7"/>
              <p:cNvSpPr/>
              <p:nvPr/>
            </p:nvSpPr>
            <p:spPr>
              <a:xfrm>
                <a:off x="5498040" y="2165314"/>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7"/>
              <p:cNvSpPr/>
              <p:nvPr/>
            </p:nvSpPr>
            <p:spPr>
              <a:xfrm>
                <a:off x="5498040" y="2345997"/>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7"/>
              <p:cNvSpPr/>
              <p:nvPr/>
            </p:nvSpPr>
            <p:spPr>
              <a:xfrm>
                <a:off x="5498040" y="1888722"/>
                <a:ext cx="1773436" cy="834914"/>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7"/>
              <p:cNvSpPr/>
              <p:nvPr/>
            </p:nvSpPr>
            <p:spPr>
              <a:xfrm>
                <a:off x="5498040" y="1923831"/>
                <a:ext cx="1773436" cy="799805"/>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3" name="Google Shape;683;p27"/>
            <p:cNvGrpSpPr/>
            <p:nvPr/>
          </p:nvGrpSpPr>
          <p:grpSpPr>
            <a:xfrm>
              <a:off x="6490512" y="1274487"/>
              <a:ext cx="570358" cy="534450"/>
              <a:chOff x="6490512" y="890962"/>
              <a:chExt cx="570358" cy="534450"/>
            </a:xfrm>
          </p:grpSpPr>
          <p:sp>
            <p:nvSpPr>
              <p:cNvPr id="684" name="Google Shape;684;p27"/>
              <p:cNvSpPr/>
              <p:nvPr/>
            </p:nvSpPr>
            <p:spPr>
              <a:xfrm>
                <a:off x="6490512" y="946623"/>
                <a:ext cx="570358" cy="47878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7"/>
              <p:cNvSpPr/>
              <p:nvPr/>
            </p:nvSpPr>
            <p:spPr>
              <a:xfrm>
                <a:off x="6581282" y="1372215"/>
                <a:ext cx="88883"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27"/>
              <p:cNvSpPr/>
              <p:nvPr/>
            </p:nvSpPr>
            <p:spPr>
              <a:xfrm>
                <a:off x="6530758" y="1361939"/>
                <a:ext cx="34372" cy="3517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27"/>
              <p:cNvSpPr/>
              <p:nvPr/>
            </p:nvSpPr>
            <p:spPr>
              <a:xfrm>
                <a:off x="6938367" y="1372215"/>
                <a:ext cx="89958"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7"/>
              <p:cNvSpPr/>
              <p:nvPr/>
            </p:nvSpPr>
            <p:spPr>
              <a:xfrm>
                <a:off x="6888700" y="1361939"/>
                <a:ext cx="35177" cy="3517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27"/>
              <p:cNvSpPr/>
              <p:nvPr/>
            </p:nvSpPr>
            <p:spPr>
              <a:xfrm>
                <a:off x="6490512" y="890962"/>
                <a:ext cx="570309" cy="55661"/>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7"/>
              <p:cNvSpPr/>
              <p:nvPr/>
            </p:nvSpPr>
            <p:spPr>
              <a:xfrm>
                <a:off x="651448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7"/>
              <p:cNvSpPr/>
              <p:nvPr/>
            </p:nvSpPr>
            <p:spPr>
              <a:xfrm>
                <a:off x="655387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7"/>
              <p:cNvSpPr/>
              <p:nvPr/>
            </p:nvSpPr>
            <p:spPr>
              <a:xfrm>
                <a:off x="6593270" y="906376"/>
                <a:ext cx="26584"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7"/>
              <p:cNvSpPr/>
              <p:nvPr/>
            </p:nvSpPr>
            <p:spPr>
              <a:xfrm>
                <a:off x="6591557" y="980876"/>
                <a:ext cx="368100" cy="36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7"/>
              <p:cNvSpPr/>
              <p:nvPr/>
            </p:nvSpPr>
            <p:spPr>
              <a:xfrm>
                <a:off x="6654069" y="1044243"/>
                <a:ext cx="236344" cy="236344"/>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7"/>
              <p:cNvSpPr/>
              <p:nvPr/>
            </p:nvSpPr>
            <p:spPr>
              <a:xfrm>
                <a:off x="6635229" y="1037393"/>
                <a:ext cx="116460" cy="110466"/>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6" name="Google Shape;696;p27"/>
            <p:cNvGrpSpPr/>
            <p:nvPr/>
          </p:nvGrpSpPr>
          <p:grpSpPr>
            <a:xfrm>
              <a:off x="5094926" y="2317556"/>
              <a:ext cx="717033" cy="1014339"/>
              <a:chOff x="5094926" y="2317556"/>
              <a:chExt cx="717033" cy="1014339"/>
            </a:xfrm>
          </p:grpSpPr>
          <p:sp>
            <p:nvSpPr>
              <p:cNvPr id="697" name="Google Shape;697;p27"/>
              <p:cNvSpPr/>
              <p:nvPr/>
            </p:nvSpPr>
            <p:spPr>
              <a:xfrm>
                <a:off x="5094926" y="2395159"/>
                <a:ext cx="717033" cy="9367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7"/>
              <p:cNvSpPr/>
              <p:nvPr/>
            </p:nvSpPr>
            <p:spPr>
              <a:xfrm>
                <a:off x="5094926" y="2317556"/>
                <a:ext cx="717009" cy="7760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7"/>
              <p:cNvSpPr/>
              <p:nvPr/>
            </p:nvSpPr>
            <p:spPr>
              <a:xfrm>
                <a:off x="512880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7"/>
              <p:cNvSpPr/>
              <p:nvPr/>
            </p:nvSpPr>
            <p:spPr>
              <a:xfrm>
                <a:off x="518345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7"/>
              <p:cNvSpPr/>
              <p:nvPr/>
            </p:nvSpPr>
            <p:spPr>
              <a:xfrm>
                <a:off x="5239202" y="2338323"/>
                <a:ext cx="34961"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7"/>
              <p:cNvSpPr/>
              <p:nvPr/>
            </p:nvSpPr>
            <p:spPr>
              <a:xfrm>
                <a:off x="5209690" y="2827988"/>
                <a:ext cx="111394" cy="1628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7"/>
              <p:cNvSpPr/>
              <p:nvPr/>
            </p:nvSpPr>
            <p:spPr>
              <a:xfrm>
                <a:off x="5379106" y="2715409"/>
                <a:ext cx="112422" cy="27557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7"/>
              <p:cNvSpPr/>
              <p:nvPr/>
            </p:nvSpPr>
            <p:spPr>
              <a:xfrm>
                <a:off x="5548521" y="2613760"/>
                <a:ext cx="111394" cy="377025"/>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7"/>
              <p:cNvSpPr/>
              <p:nvPr/>
            </p:nvSpPr>
            <p:spPr>
              <a:xfrm>
                <a:off x="5249039" y="2446530"/>
                <a:ext cx="351946" cy="353041"/>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7"/>
              <p:cNvSpPr/>
              <p:nvPr/>
            </p:nvSpPr>
            <p:spPr>
              <a:xfrm>
                <a:off x="5176900" y="3061891"/>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7"/>
              <p:cNvSpPr/>
              <p:nvPr/>
            </p:nvSpPr>
            <p:spPr>
              <a:xfrm>
                <a:off x="5176900" y="3122006"/>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7"/>
              <p:cNvSpPr/>
              <p:nvPr/>
            </p:nvSpPr>
            <p:spPr>
              <a:xfrm>
                <a:off x="5237016" y="3182121"/>
                <a:ext cx="431522"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7"/>
              <p:cNvSpPr/>
              <p:nvPr/>
            </p:nvSpPr>
            <p:spPr>
              <a:xfrm>
                <a:off x="5314619" y="3242236"/>
                <a:ext cx="276599"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0" name="Google Shape;710;p27"/>
            <p:cNvSpPr/>
            <p:nvPr/>
          </p:nvSpPr>
          <p:spPr>
            <a:xfrm>
              <a:off x="5914065" y="76043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7"/>
            <p:cNvSpPr/>
            <p:nvPr/>
          </p:nvSpPr>
          <p:spPr>
            <a:xfrm>
              <a:off x="7710871" y="1262143"/>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12" name="Google Shape;712;p27"/>
            <p:cNvGrpSpPr/>
            <p:nvPr/>
          </p:nvGrpSpPr>
          <p:grpSpPr>
            <a:xfrm>
              <a:off x="6655110" y="1951719"/>
              <a:ext cx="1239180" cy="2255353"/>
              <a:chOff x="7710885" y="1951719"/>
              <a:chExt cx="1239180" cy="2255353"/>
            </a:xfrm>
          </p:grpSpPr>
          <p:sp>
            <p:nvSpPr>
              <p:cNvPr id="713" name="Google Shape;713;p27"/>
              <p:cNvSpPr/>
              <p:nvPr/>
            </p:nvSpPr>
            <p:spPr>
              <a:xfrm>
                <a:off x="7999817" y="4017723"/>
                <a:ext cx="409554" cy="189349"/>
              </a:xfrm>
              <a:custGeom>
                <a:avLst/>
                <a:gdLst/>
                <a:ahLst/>
                <a:cxnLst/>
                <a:rect l="l" t="t" r="r" b="b"/>
                <a:pathLst>
                  <a:path w="446" h="206" extrusionOk="0">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7"/>
              <p:cNvSpPr/>
              <p:nvPr/>
            </p:nvSpPr>
            <p:spPr>
              <a:xfrm>
                <a:off x="8421293" y="4017723"/>
                <a:ext cx="409554" cy="189349"/>
              </a:xfrm>
              <a:custGeom>
                <a:avLst/>
                <a:gdLst/>
                <a:ahLst/>
                <a:cxnLst/>
                <a:rect l="l" t="t" r="r" b="b"/>
                <a:pathLst>
                  <a:path w="446" h="206" extrusionOk="0">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7"/>
              <p:cNvSpPr/>
              <p:nvPr/>
            </p:nvSpPr>
            <p:spPr>
              <a:xfrm>
                <a:off x="8168829" y="2965085"/>
                <a:ext cx="673940" cy="1132586"/>
              </a:xfrm>
              <a:custGeom>
                <a:avLst/>
                <a:gdLst/>
                <a:ahLst/>
                <a:cxnLst/>
                <a:rect l="l" t="t" r="r" b="b"/>
                <a:pathLst>
                  <a:path w="734" h="1232" extrusionOk="0">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7"/>
              <p:cNvSpPr/>
              <p:nvPr/>
            </p:nvSpPr>
            <p:spPr>
              <a:xfrm>
                <a:off x="8051713" y="2361974"/>
                <a:ext cx="343633" cy="682356"/>
              </a:xfrm>
              <a:custGeom>
                <a:avLst/>
                <a:gdLst/>
                <a:ahLst/>
                <a:cxnLst/>
                <a:rect l="l" t="t" r="r" b="b"/>
                <a:pathLst>
                  <a:path w="374" h="743" extrusionOk="0">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7"/>
              <p:cNvSpPr/>
              <p:nvPr/>
            </p:nvSpPr>
            <p:spPr>
              <a:xfrm>
                <a:off x="7986493" y="2838852"/>
                <a:ext cx="130500" cy="2055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7"/>
              <p:cNvSpPr/>
              <p:nvPr/>
            </p:nvSpPr>
            <p:spPr>
              <a:xfrm>
                <a:off x="8234049" y="2584283"/>
                <a:ext cx="113609" cy="411658"/>
              </a:xfrm>
              <a:custGeom>
                <a:avLst/>
                <a:gdLst/>
                <a:ahLst/>
                <a:cxnLst/>
                <a:rect l="l" t="t" r="r" b="b"/>
                <a:pathLst>
                  <a:path w="124" h="448" extrusionOk="0">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7"/>
              <p:cNvSpPr/>
              <p:nvPr/>
            </p:nvSpPr>
            <p:spPr>
              <a:xfrm>
                <a:off x="8264204" y="2298858"/>
                <a:ext cx="522463" cy="815601"/>
              </a:xfrm>
              <a:custGeom>
                <a:avLst/>
                <a:gdLst/>
                <a:ahLst/>
                <a:cxnLst/>
                <a:rect l="l" t="t" r="r" b="b"/>
                <a:pathLst>
                  <a:path w="569" h="887" extrusionOk="0">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7"/>
              <p:cNvSpPr/>
              <p:nvPr/>
            </p:nvSpPr>
            <p:spPr>
              <a:xfrm>
                <a:off x="8394644" y="2599011"/>
                <a:ext cx="374490" cy="431294"/>
              </a:xfrm>
              <a:custGeom>
                <a:avLst/>
                <a:gdLst/>
                <a:ahLst/>
                <a:cxnLst/>
                <a:rect l="l" t="t" r="r" b="b"/>
                <a:pathLst>
                  <a:path w="408" h="470" extrusionOk="0">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7"/>
              <p:cNvSpPr/>
              <p:nvPr/>
            </p:nvSpPr>
            <p:spPr>
              <a:xfrm>
                <a:off x="8473890" y="2174028"/>
                <a:ext cx="133245" cy="263685"/>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7"/>
              <p:cNvSpPr/>
              <p:nvPr/>
            </p:nvSpPr>
            <p:spPr>
              <a:xfrm>
                <a:off x="8605733" y="2215404"/>
                <a:ext cx="0" cy="1403"/>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7"/>
              <p:cNvSpPr/>
              <p:nvPr/>
            </p:nvSpPr>
            <p:spPr>
              <a:xfrm>
                <a:off x="8475293" y="2216807"/>
                <a:ext cx="130440" cy="135349"/>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7"/>
              <p:cNvSpPr/>
              <p:nvPr/>
            </p:nvSpPr>
            <p:spPr>
              <a:xfrm>
                <a:off x="8181452" y="2713321"/>
                <a:ext cx="231426" cy="161998"/>
              </a:xfrm>
              <a:custGeom>
                <a:avLst/>
                <a:gdLst/>
                <a:ahLst/>
                <a:cxnLst/>
                <a:rect l="l" t="t" r="r" b="b"/>
                <a:pathLst>
                  <a:path w="252" h="176" extrusionOk="0">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7"/>
              <p:cNvSpPr/>
              <p:nvPr/>
            </p:nvSpPr>
            <p:spPr>
              <a:xfrm>
                <a:off x="8252282" y="2781346"/>
                <a:ext cx="57506" cy="72233"/>
              </a:xfrm>
              <a:custGeom>
                <a:avLst/>
                <a:gdLst/>
                <a:ahLst/>
                <a:cxnLst/>
                <a:rect l="l" t="t" r="r" b="b"/>
                <a:pathLst>
                  <a:path w="63" h="78" extrusionOk="0">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27"/>
              <p:cNvSpPr/>
              <p:nvPr/>
            </p:nvSpPr>
            <p:spPr>
              <a:xfrm>
                <a:off x="8284541" y="2798878"/>
                <a:ext cx="41376" cy="56103"/>
              </a:xfrm>
              <a:custGeom>
                <a:avLst/>
                <a:gdLst/>
                <a:ahLst/>
                <a:cxnLst/>
                <a:rect l="l" t="t" r="r" b="b"/>
                <a:pathLst>
                  <a:path w="45" h="61" extrusionOk="0">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7"/>
              <p:cNvSpPr/>
              <p:nvPr/>
            </p:nvSpPr>
            <p:spPr>
              <a:xfrm>
                <a:off x="8386930" y="2377403"/>
                <a:ext cx="563136" cy="631162"/>
              </a:xfrm>
              <a:custGeom>
                <a:avLst/>
                <a:gdLst/>
                <a:ahLst/>
                <a:cxnLst/>
                <a:rect l="l" t="t" r="r" b="b"/>
                <a:pathLst>
                  <a:path w="613" h="687" extrusionOk="0">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7"/>
              <p:cNvSpPr/>
              <p:nvPr/>
            </p:nvSpPr>
            <p:spPr>
              <a:xfrm>
                <a:off x="7722808" y="2617945"/>
                <a:ext cx="561735" cy="307867"/>
              </a:xfrm>
              <a:custGeom>
                <a:avLst/>
                <a:gdLst/>
                <a:ahLst/>
                <a:cxnLst/>
                <a:rect l="l" t="t" r="r" b="b"/>
                <a:pathLst>
                  <a:path w="611" h="335" extrusionOk="0">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7"/>
              <p:cNvSpPr/>
              <p:nvPr/>
            </p:nvSpPr>
            <p:spPr>
              <a:xfrm>
                <a:off x="8154803" y="2901267"/>
                <a:ext cx="301500" cy="24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27"/>
              <p:cNvSpPr/>
              <p:nvPr/>
            </p:nvSpPr>
            <p:spPr>
              <a:xfrm>
                <a:off x="7893923" y="2920202"/>
                <a:ext cx="96778" cy="34363"/>
              </a:xfrm>
              <a:custGeom>
                <a:avLst/>
                <a:gdLst/>
                <a:ahLst/>
                <a:cxnLst/>
                <a:rect l="l" t="t" r="r" b="b"/>
                <a:pathLst>
                  <a:path w="105" h="37" extrusionOk="0">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7"/>
              <p:cNvSpPr/>
              <p:nvPr/>
            </p:nvSpPr>
            <p:spPr>
              <a:xfrm>
                <a:off x="7710885" y="2617945"/>
                <a:ext cx="561735" cy="307867"/>
              </a:xfrm>
              <a:custGeom>
                <a:avLst/>
                <a:gdLst/>
                <a:ahLst/>
                <a:cxnLst/>
                <a:rect l="l" t="t" r="r" b="b"/>
                <a:pathLst>
                  <a:path w="611" h="335" extrusionOk="0">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7"/>
              <p:cNvSpPr/>
              <p:nvPr/>
            </p:nvSpPr>
            <p:spPr>
              <a:xfrm>
                <a:off x="7902338" y="2748385"/>
                <a:ext cx="149463" cy="4501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27"/>
              <p:cNvSpPr/>
              <p:nvPr/>
            </p:nvSpPr>
            <p:spPr>
              <a:xfrm>
                <a:off x="7915662" y="2825528"/>
                <a:ext cx="200569" cy="164102"/>
              </a:xfrm>
              <a:custGeom>
                <a:avLst/>
                <a:gdLst/>
                <a:ahLst/>
                <a:cxnLst/>
                <a:rect l="l" t="t" r="r" b="b"/>
                <a:pathLst>
                  <a:path w="218" h="178" extrusionOk="0">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7"/>
              <p:cNvSpPr/>
              <p:nvPr/>
            </p:nvSpPr>
            <p:spPr>
              <a:xfrm>
                <a:off x="8373606" y="2021848"/>
                <a:ext cx="246854" cy="295945"/>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7"/>
              <p:cNvSpPr/>
              <p:nvPr/>
            </p:nvSpPr>
            <p:spPr>
              <a:xfrm>
                <a:off x="8516669" y="2180340"/>
                <a:ext cx="41376" cy="23142"/>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27"/>
              <p:cNvSpPr/>
              <p:nvPr/>
            </p:nvSpPr>
            <p:spPr>
              <a:xfrm>
                <a:off x="8377813" y="2206288"/>
                <a:ext cx="25247" cy="16831"/>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7"/>
              <p:cNvSpPr/>
              <p:nvPr/>
            </p:nvSpPr>
            <p:spPr>
              <a:xfrm>
                <a:off x="8404462" y="2170521"/>
                <a:ext cx="19636" cy="39272"/>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7"/>
              <p:cNvSpPr/>
              <p:nvPr/>
            </p:nvSpPr>
            <p:spPr>
              <a:xfrm>
                <a:off x="8472487" y="2158600"/>
                <a:ext cx="18935" cy="39272"/>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7"/>
              <p:cNvSpPr/>
              <p:nvPr/>
            </p:nvSpPr>
            <p:spPr>
              <a:xfrm>
                <a:off x="8465475" y="2102496"/>
                <a:ext cx="64519" cy="59610"/>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7"/>
              <p:cNvSpPr/>
              <p:nvPr/>
            </p:nvSpPr>
            <p:spPr>
              <a:xfrm>
                <a:off x="8379917" y="2126340"/>
                <a:ext cx="44883" cy="5119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7"/>
              <p:cNvSpPr/>
              <p:nvPr/>
            </p:nvSpPr>
            <p:spPr>
              <a:xfrm>
                <a:off x="8602227" y="2099691"/>
                <a:ext cx="70129" cy="122025"/>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7"/>
              <p:cNvSpPr/>
              <p:nvPr/>
            </p:nvSpPr>
            <p:spPr>
              <a:xfrm>
                <a:off x="8609941" y="2134054"/>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7"/>
              <p:cNvSpPr/>
              <p:nvPr/>
            </p:nvSpPr>
            <p:spPr>
              <a:xfrm>
                <a:off x="8325918" y="1951719"/>
                <a:ext cx="323295" cy="246153"/>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4" name="Google Shape;744;p27"/>
            <p:cNvSpPr/>
            <p:nvPr/>
          </p:nvSpPr>
          <p:spPr>
            <a:xfrm>
              <a:off x="6208623" y="3034516"/>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7"/>
            <p:cNvSpPr/>
            <p:nvPr/>
          </p:nvSpPr>
          <p:spPr>
            <a:xfrm>
              <a:off x="4765672" y="18636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Subtitle 2">
            <a:extLst>
              <a:ext uri="{FF2B5EF4-FFF2-40B4-BE49-F238E27FC236}">
                <a16:creationId xmlns:a16="http://schemas.microsoft.com/office/drawing/2014/main" id="{BF27978B-C8C6-4151-8CB1-58F48547FAFC}"/>
              </a:ext>
            </a:extLst>
          </p:cNvPr>
          <p:cNvSpPr>
            <a:spLocks noGrp="1"/>
          </p:cNvSpPr>
          <p:nvPr>
            <p:ph type="subTitle" idx="1"/>
          </p:nvPr>
        </p:nvSpPr>
        <p:spPr>
          <a:xfrm>
            <a:off x="713225" y="2606336"/>
            <a:ext cx="3862500" cy="405000"/>
          </a:xfrm>
        </p:spPr>
        <p:txBody>
          <a:bodyPr/>
          <a:lstStyle/>
          <a:p>
            <a:r>
              <a:rPr lang="en-US" dirty="0"/>
              <a:t>Team Members:-</a:t>
            </a:r>
          </a:p>
          <a:p>
            <a:pPr>
              <a:buFont typeface="Arial" panose="020B0604020202020204" pitchFamily="34" charset="0"/>
              <a:buChar char="•"/>
            </a:pPr>
            <a:r>
              <a:rPr lang="en-US" dirty="0"/>
              <a:t>Ans Baby</a:t>
            </a:r>
          </a:p>
          <a:p>
            <a:pPr>
              <a:buFont typeface="Arial" panose="020B0604020202020204" pitchFamily="34" charset="0"/>
              <a:buChar char="•"/>
            </a:pPr>
            <a:r>
              <a:rPr lang="en-US" dirty="0" err="1"/>
              <a:t>Jithin</a:t>
            </a:r>
            <a:r>
              <a:rPr lang="en-US" dirty="0"/>
              <a:t> G P</a:t>
            </a:r>
          </a:p>
          <a:p>
            <a:pPr>
              <a:buFont typeface="Arial" panose="020B0604020202020204" pitchFamily="34" charset="0"/>
              <a:buChar char="•"/>
            </a:pPr>
            <a:r>
              <a:rPr lang="en-US" dirty="0"/>
              <a:t>T V </a:t>
            </a:r>
            <a:r>
              <a:rPr lang="en-US" dirty="0" err="1"/>
              <a:t>Nithin</a:t>
            </a:r>
            <a:endParaRPr lang="en-US" dirty="0"/>
          </a:p>
          <a:p>
            <a:pPr>
              <a:buFont typeface="Arial" panose="020B0604020202020204" pitchFamily="34" charset="0"/>
              <a:buChar char="•"/>
            </a:pPr>
            <a:r>
              <a:rPr lang="en-US" dirty="0" err="1"/>
              <a:t>Anagha</a:t>
            </a:r>
            <a:r>
              <a:rPr lang="en-US" dirty="0"/>
              <a:t> M V</a:t>
            </a:r>
          </a:p>
          <a:p>
            <a:pPr>
              <a:buFont typeface="Arial" panose="020B0604020202020204" pitchFamily="34" charset="0"/>
              <a:buChar char="•"/>
            </a:pPr>
            <a:r>
              <a:rPr lang="en-US" dirty="0" err="1"/>
              <a:t>Abhinave</a:t>
            </a:r>
            <a:r>
              <a:rPr lang="en-US" dirty="0"/>
              <a:t> M S</a:t>
            </a:r>
          </a:p>
          <a:p>
            <a:pPr>
              <a:buFont typeface="Arial" panose="020B0604020202020204" pitchFamily="34" charset="0"/>
              <a:buChar char="•"/>
            </a:pPr>
            <a:r>
              <a:rPr lang="en-US" dirty="0"/>
              <a:t>Navaneeth Shanavasan</a:t>
            </a:r>
          </a:p>
          <a:p>
            <a:pPr>
              <a:buFont typeface="Arial" panose="020B0604020202020204" pitchFamily="34" charset="0"/>
              <a:buChar char="•"/>
            </a:pPr>
            <a:r>
              <a:rPr lang="en-US" dirty="0"/>
              <a:t>Mohammed </a:t>
            </a:r>
            <a:r>
              <a:rPr lang="en-US" dirty="0" err="1"/>
              <a:t>Shaheem</a:t>
            </a:r>
            <a:r>
              <a:rPr lang="en-US" dirty="0"/>
              <a:t> C</a:t>
            </a:r>
          </a:p>
        </p:txBody>
      </p:sp>
      <p:sp>
        <p:nvSpPr>
          <p:cNvPr id="81" name="Google Shape;666;p27">
            <a:extLst>
              <a:ext uri="{FF2B5EF4-FFF2-40B4-BE49-F238E27FC236}">
                <a16:creationId xmlns:a16="http://schemas.microsoft.com/office/drawing/2014/main" id="{F044572C-6462-4289-95C8-DE07ED2B69C6}"/>
              </a:ext>
            </a:extLst>
          </p:cNvPr>
          <p:cNvSpPr txBox="1">
            <a:spLocks/>
          </p:cNvSpPr>
          <p:nvPr/>
        </p:nvSpPr>
        <p:spPr>
          <a:xfrm>
            <a:off x="3065913" y="192876"/>
            <a:ext cx="3862500" cy="6120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191919"/>
              </a:buClr>
              <a:buSzPts val="5200"/>
              <a:buFont typeface="Baloo 2 ExtraBold"/>
              <a:buNone/>
              <a:defRPr sz="7000" b="0" i="0" u="none" strike="noStrike" cap="none">
                <a:solidFill>
                  <a:schemeClr val="dk1"/>
                </a:solidFill>
                <a:latin typeface="Baloo 2 ExtraBold"/>
                <a:ea typeface="Baloo 2 ExtraBold"/>
                <a:cs typeface="Baloo 2 ExtraBold"/>
                <a:sym typeface="Baloo 2 ExtraBold"/>
              </a:defRPr>
            </a:lvl1pPr>
            <a:lvl2pPr marR="0" lvl="1"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2pPr>
            <a:lvl3pPr marR="0" lvl="2"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3pPr>
            <a:lvl4pPr marR="0" lvl="3"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4pPr>
            <a:lvl5pPr marR="0" lvl="4"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5pPr>
            <a:lvl6pPr marR="0" lvl="5"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6pPr>
            <a:lvl7pPr marR="0" lvl="6"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7pPr>
            <a:lvl8pPr marR="0" lvl="7"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8pPr>
            <a:lvl9pPr marR="0" lvl="8"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9pPr>
          </a:lstStyle>
          <a:p>
            <a:r>
              <a:rPr lang="en-US" sz="4400" dirty="0"/>
              <a:t>GROUP 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Summary</a:t>
            </a:r>
            <a:endParaRPr dirty="0"/>
          </a:p>
        </p:txBody>
      </p:sp>
      <p:sp>
        <p:nvSpPr>
          <p:cNvPr id="778" name="Google Shape;778;p30"/>
          <p:cNvSpPr txBox="1">
            <a:spLocks noGrp="1"/>
          </p:cNvSpPr>
          <p:nvPr>
            <p:ph type="subTitle" idx="2"/>
          </p:nvPr>
        </p:nvSpPr>
        <p:spPr>
          <a:xfrm>
            <a:off x="872399" y="1538600"/>
            <a:ext cx="6364219" cy="27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task involves building a classification model to predict paper breaks in a pulp-and-paper manufacturing process using a dataset containing sensor readings and event labels. </a:t>
            </a:r>
            <a:r>
              <a:rPr lang="en-US" b="1" dirty="0"/>
              <a:t>The dataset is a multivariate time series with anonymized features (x1 to x61) and a target label (y) indicating the occurrence of paper breaks. </a:t>
            </a:r>
            <a:r>
              <a:rPr lang="en-US" dirty="0"/>
              <a:t>The training data is provided up to May 21, 1999, and the goal is to achieve high precision and recall metrics on the test data. The approach involves normal classification prediction for accurate paper break prediction based on current sensor readings, alongside early classification prediction to identify patterns preceding paper breaks, enabling proactive interventions and process optimization.</a:t>
            </a:r>
          </a:p>
        </p:txBody>
      </p:sp>
    </p:spTree>
    <p:extLst>
      <p:ext uri="{BB962C8B-B14F-4D97-AF65-F5344CB8AC3E}">
        <p14:creationId xmlns:p14="http://schemas.microsoft.com/office/powerpoint/2010/main" val="4076562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7" name="Google Shape;1067;p36"/>
          <p:cNvSpPr/>
          <p:nvPr/>
        </p:nvSpPr>
        <p:spPr>
          <a:xfrm>
            <a:off x="675450" y="4089000"/>
            <a:ext cx="77931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 name="Title 9">
            <a:extLst>
              <a:ext uri="{FF2B5EF4-FFF2-40B4-BE49-F238E27FC236}">
                <a16:creationId xmlns:a16="http://schemas.microsoft.com/office/drawing/2014/main" id="{920771F0-6544-4423-9BEC-BD5763AAF924}"/>
              </a:ext>
            </a:extLst>
          </p:cNvPr>
          <p:cNvSpPr>
            <a:spLocks noGrp="1"/>
          </p:cNvSpPr>
          <p:nvPr>
            <p:ph type="title"/>
          </p:nvPr>
        </p:nvSpPr>
        <p:spPr>
          <a:xfrm>
            <a:off x="861318" y="192150"/>
            <a:ext cx="7149900" cy="572700"/>
          </a:xfrm>
        </p:spPr>
        <p:txBody>
          <a:bodyPr/>
          <a:lstStyle/>
          <a:p>
            <a:r>
              <a:rPr lang="en-US" dirty="0"/>
              <a:t>Exploratory Data Analysis</a:t>
            </a:r>
            <a:br>
              <a:rPr lang="en-US" dirty="0"/>
            </a:br>
            <a:endParaRPr lang="en-US" dirty="0"/>
          </a:p>
        </p:txBody>
      </p:sp>
      <p:pic>
        <p:nvPicPr>
          <p:cNvPr id="5" name="Picture Placeholder 4">
            <a:extLst>
              <a:ext uri="{FF2B5EF4-FFF2-40B4-BE49-F238E27FC236}">
                <a16:creationId xmlns:a16="http://schemas.microsoft.com/office/drawing/2014/main" id="{89186A92-AA77-476D-98E6-E5F2D41AB7D4}"/>
              </a:ext>
            </a:extLst>
          </p:cNvPr>
          <p:cNvPicPr>
            <a:picLocks noGrp="1" noChangeAspect="1"/>
          </p:cNvPicPr>
          <p:nvPr>
            <p:ph type="pic" idx="2"/>
          </p:nvPr>
        </p:nvPicPr>
        <p:blipFill rotWithShape="1">
          <a:blip r:embed="rId3"/>
          <a:srcRect t="84" b="-41"/>
          <a:stretch/>
        </p:blipFill>
        <p:spPr>
          <a:xfrm>
            <a:off x="854050" y="655709"/>
            <a:ext cx="2996432" cy="2230877"/>
          </a:xfrm>
        </p:spPr>
      </p:pic>
      <p:pic>
        <p:nvPicPr>
          <p:cNvPr id="7" name="Picture 6">
            <a:extLst>
              <a:ext uri="{FF2B5EF4-FFF2-40B4-BE49-F238E27FC236}">
                <a16:creationId xmlns:a16="http://schemas.microsoft.com/office/drawing/2014/main" id="{F424DCE2-4410-4677-86F9-5F86206D2925}"/>
              </a:ext>
            </a:extLst>
          </p:cNvPr>
          <p:cNvPicPr>
            <a:picLocks noChangeAspect="1"/>
          </p:cNvPicPr>
          <p:nvPr/>
        </p:nvPicPr>
        <p:blipFill>
          <a:blip r:embed="rId4"/>
          <a:stretch>
            <a:fillRect/>
          </a:stretch>
        </p:blipFill>
        <p:spPr>
          <a:xfrm>
            <a:off x="4993761" y="654323"/>
            <a:ext cx="3114157" cy="2284067"/>
          </a:xfrm>
          <a:prstGeom prst="rect">
            <a:avLst/>
          </a:prstGeom>
        </p:spPr>
      </p:pic>
      <p:pic>
        <p:nvPicPr>
          <p:cNvPr id="9" name="Picture 8">
            <a:extLst>
              <a:ext uri="{FF2B5EF4-FFF2-40B4-BE49-F238E27FC236}">
                <a16:creationId xmlns:a16="http://schemas.microsoft.com/office/drawing/2014/main" id="{A01686AE-7227-4269-A6FA-A61FFF1743F4}"/>
              </a:ext>
            </a:extLst>
          </p:cNvPr>
          <p:cNvPicPr>
            <a:picLocks noChangeAspect="1"/>
          </p:cNvPicPr>
          <p:nvPr/>
        </p:nvPicPr>
        <p:blipFill>
          <a:blip r:embed="rId5"/>
          <a:stretch>
            <a:fillRect/>
          </a:stretch>
        </p:blipFill>
        <p:spPr>
          <a:xfrm>
            <a:off x="2865043" y="2859432"/>
            <a:ext cx="3114157" cy="2284068"/>
          </a:xfrm>
          <a:prstGeom prst="rect">
            <a:avLst/>
          </a:prstGeom>
        </p:spPr>
      </p:pic>
    </p:spTree>
    <p:extLst>
      <p:ext uri="{BB962C8B-B14F-4D97-AF65-F5344CB8AC3E}">
        <p14:creationId xmlns:p14="http://schemas.microsoft.com/office/powerpoint/2010/main" val="2513118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29"/>
          <p:cNvSpPr txBox="1">
            <a:spLocks noGrp="1"/>
          </p:cNvSpPr>
          <p:nvPr>
            <p:ph type="subTitle" idx="13"/>
          </p:nvPr>
        </p:nvSpPr>
        <p:spPr>
          <a:xfrm>
            <a:off x="5419075" y="1094687"/>
            <a:ext cx="29580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 selection</a:t>
            </a:r>
            <a:endParaRPr dirty="0"/>
          </a:p>
        </p:txBody>
      </p:sp>
      <p:sp>
        <p:nvSpPr>
          <p:cNvPr id="760" name="Google Shape;760;p29"/>
          <p:cNvSpPr txBox="1">
            <a:spLocks noGrp="1"/>
          </p:cNvSpPr>
          <p:nvPr>
            <p:ph type="title" idx="5"/>
          </p:nvPr>
        </p:nvSpPr>
        <p:spPr>
          <a:xfrm>
            <a:off x="859275" y="1424275"/>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61" name="Google Shape;761;p29"/>
          <p:cNvSpPr txBox="1">
            <a:spLocks noGrp="1"/>
          </p:cNvSpPr>
          <p:nvPr>
            <p:ph type="subTitle" idx="9"/>
          </p:nvPr>
        </p:nvSpPr>
        <p:spPr>
          <a:xfrm>
            <a:off x="1524375" y="1102061"/>
            <a:ext cx="29580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Feature engineering</a:t>
            </a:r>
          </a:p>
        </p:txBody>
      </p:sp>
      <p:sp>
        <p:nvSpPr>
          <p:cNvPr id="762" name="Google Shape;762;p29"/>
          <p:cNvSpPr txBox="1">
            <a:spLocks noGrp="1"/>
          </p:cNvSpPr>
          <p:nvPr>
            <p:ph type="subTitle" idx="15"/>
          </p:nvPr>
        </p:nvSpPr>
        <p:spPr>
          <a:xfrm>
            <a:off x="5419075" y="2765910"/>
            <a:ext cx="29580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 evaluation</a:t>
            </a:r>
            <a:endParaRPr dirty="0"/>
          </a:p>
        </p:txBody>
      </p:sp>
      <p:sp>
        <p:nvSpPr>
          <p:cNvPr id="763" name="Google Shape;763;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Procedure</a:t>
            </a:r>
            <a:endParaRPr dirty="0"/>
          </a:p>
        </p:txBody>
      </p:sp>
      <p:sp>
        <p:nvSpPr>
          <p:cNvPr id="764" name="Google Shape;764;p29"/>
          <p:cNvSpPr txBox="1">
            <a:spLocks noGrp="1"/>
          </p:cNvSpPr>
          <p:nvPr>
            <p:ph type="subTitle" idx="3"/>
          </p:nvPr>
        </p:nvSpPr>
        <p:spPr>
          <a:xfrm>
            <a:off x="1524375" y="3436957"/>
            <a:ext cx="295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Train the selected model using the training data.</a:t>
            </a:r>
            <a:endParaRPr lang="en-US" sz="1600" dirty="0">
              <a:solidFill>
                <a:srgbClr val="666666"/>
              </a:solidFill>
            </a:endParaRPr>
          </a:p>
        </p:txBody>
      </p:sp>
      <p:sp>
        <p:nvSpPr>
          <p:cNvPr id="765" name="Google Shape;765;p29"/>
          <p:cNvSpPr txBox="1">
            <a:spLocks noGrp="1"/>
          </p:cNvSpPr>
          <p:nvPr>
            <p:ph type="subTitle" idx="1"/>
          </p:nvPr>
        </p:nvSpPr>
        <p:spPr>
          <a:xfrm>
            <a:off x="1524375" y="1720982"/>
            <a:ext cx="295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Explore feature importance, select relevant features, and possibly create new features.</a:t>
            </a:r>
          </a:p>
        </p:txBody>
      </p:sp>
      <p:sp>
        <p:nvSpPr>
          <p:cNvPr id="766" name="Google Shape;766;p29"/>
          <p:cNvSpPr txBox="1">
            <a:spLocks noGrp="1"/>
          </p:cNvSpPr>
          <p:nvPr>
            <p:ph type="subTitle" idx="2"/>
          </p:nvPr>
        </p:nvSpPr>
        <p:spPr>
          <a:xfrm>
            <a:off x="5419075" y="1720982"/>
            <a:ext cx="295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Experiment with various classification algorithms.</a:t>
            </a:r>
          </a:p>
        </p:txBody>
      </p:sp>
      <p:sp>
        <p:nvSpPr>
          <p:cNvPr id="767" name="Google Shape;767;p29"/>
          <p:cNvSpPr txBox="1">
            <a:spLocks noGrp="1"/>
          </p:cNvSpPr>
          <p:nvPr>
            <p:ph type="subTitle" idx="4"/>
          </p:nvPr>
        </p:nvSpPr>
        <p:spPr>
          <a:xfrm>
            <a:off x="5419074" y="3444333"/>
            <a:ext cx="300492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Evaluate the model's performance using precision and recall metrics on the test dataset.</a:t>
            </a:r>
            <a:endParaRPr dirty="0"/>
          </a:p>
        </p:txBody>
      </p:sp>
      <p:sp>
        <p:nvSpPr>
          <p:cNvPr id="768" name="Google Shape;768;p29"/>
          <p:cNvSpPr txBox="1">
            <a:spLocks noGrp="1"/>
          </p:cNvSpPr>
          <p:nvPr>
            <p:ph type="title" idx="6"/>
          </p:nvPr>
        </p:nvSpPr>
        <p:spPr>
          <a:xfrm>
            <a:off x="859275" y="3080674"/>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769" name="Google Shape;769;p29"/>
          <p:cNvSpPr txBox="1">
            <a:spLocks noGrp="1"/>
          </p:cNvSpPr>
          <p:nvPr>
            <p:ph type="title" idx="7"/>
          </p:nvPr>
        </p:nvSpPr>
        <p:spPr>
          <a:xfrm>
            <a:off x="4753977" y="1424275"/>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770" name="Google Shape;770;p29"/>
          <p:cNvSpPr txBox="1">
            <a:spLocks noGrp="1"/>
          </p:cNvSpPr>
          <p:nvPr>
            <p:ph type="title" idx="8"/>
          </p:nvPr>
        </p:nvSpPr>
        <p:spPr>
          <a:xfrm>
            <a:off x="4753977" y="3080674"/>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771" name="Google Shape;771;p29"/>
          <p:cNvSpPr txBox="1">
            <a:spLocks noGrp="1"/>
          </p:cNvSpPr>
          <p:nvPr>
            <p:ph type="subTitle" idx="14"/>
          </p:nvPr>
        </p:nvSpPr>
        <p:spPr>
          <a:xfrm>
            <a:off x="1531749" y="2788031"/>
            <a:ext cx="29580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 training</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20000" y="445025"/>
            <a:ext cx="4360200"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Feature Engineering</a:t>
            </a:r>
            <a:endParaRPr dirty="0"/>
          </a:p>
        </p:txBody>
      </p:sp>
      <p:sp>
        <p:nvSpPr>
          <p:cNvPr id="885" name="Google Shape;885;p32"/>
          <p:cNvSpPr txBox="1">
            <a:spLocks noGrp="1"/>
          </p:cNvSpPr>
          <p:nvPr>
            <p:ph type="subTitle" idx="1"/>
          </p:nvPr>
        </p:nvSpPr>
        <p:spPr>
          <a:xfrm>
            <a:off x="719999" y="2764258"/>
            <a:ext cx="7952513" cy="11786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2. Correlation Analysis</a:t>
            </a:r>
          </a:p>
          <a:p>
            <a:pPr marL="0" lvl="0" indent="0" algn="l" rtl="0">
              <a:spcBef>
                <a:spcPts val="0"/>
              </a:spcBef>
              <a:spcAft>
                <a:spcPts val="0"/>
              </a:spcAft>
              <a:buNone/>
            </a:pPr>
            <a:endParaRPr lang="en" dirty="0"/>
          </a:p>
          <a:p>
            <a:pPr marL="457200" lvl="1" indent="0" algn="l">
              <a:buNone/>
            </a:pPr>
            <a:r>
              <a:rPr lang="en-US" dirty="0"/>
              <a:t>A correlation analysis was performed on all features to assess their relationships with each other. A heatmap visualization was generated to represent the correlations visually. Features showing strong correlations were targeted for potential elimination from the dataset.</a:t>
            </a:r>
          </a:p>
        </p:txBody>
      </p:sp>
      <p:sp>
        <p:nvSpPr>
          <p:cNvPr id="13" name="Google Shape;885;p32">
            <a:extLst>
              <a:ext uri="{FF2B5EF4-FFF2-40B4-BE49-F238E27FC236}">
                <a16:creationId xmlns:a16="http://schemas.microsoft.com/office/drawing/2014/main" id="{DCA241D3-E0C8-47B6-9808-3C5115A35F64}"/>
              </a:ext>
            </a:extLst>
          </p:cNvPr>
          <p:cNvSpPr txBox="1">
            <a:spLocks/>
          </p:cNvSpPr>
          <p:nvPr/>
        </p:nvSpPr>
        <p:spPr>
          <a:xfrm>
            <a:off x="719998" y="1293105"/>
            <a:ext cx="7952513" cy="12786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600"/>
              <a:buFont typeface="Nunito Light"/>
              <a:buChar char="●"/>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9pPr>
          </a:lstStyle>
          <a:p>
            <a:pPr marL="0" indent="0">
              <a:buFont typeface="Nunito Light"/>
              <a:buNone/>
            </a:pPr>
            <a:r>
              <a:rPr lang="en-US" b="1" dirty="0"/>
              <a:t>1. Principle Component Analysis</a:t>
            </a:r>
          </a:p>
          <a:p>
            <a:pPr marL="0" indent="0">
              <a:buFont typeface="Nunito Light"/>
              <a:buNone/>
            </a:pPr>
            <a:endParaRPr lang="en-US" dirty="0"/>
          </a:p>
          <a:p>
            <a:pPr marL="457200" lvl="1" indent="0" algn="l">
              <a:buFont typeface="Nunito Light"/>
              <a:buNone/>
            </a:pPr>
            <a:r>
              <a:rPr lang="en-US" dirty="0"/>
              <a:t>Our intention is to conduct Principle Component Analysis (PCA) on the initial dataset with the aim of reducing its dimensions, while ensuring the retention of 95% of the variance observed in the original dataset.</a:t>
            </a:r>
          </a:p>
        </p:txBody>
      </p:sp>
    </p:spTree>
    <p:extLst>
      <p:ext uri="{BB962C8B-B14F-4D97-AF65-F5344CB8AC3E}">
        <p14:creationId xmlns:p14="http://schemas.microsoft.com/office/powerpoint/2010/main" val="924506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7" name="Google Shape;1067;p36"/>
          <p:cNvSpPr/>
          <p:nvPr/>
        </p:nvSpPr>
        <p:spPr>
          <a:xfrm>
            <a:off x="675450" y="4089000"/>
            <a:ext cx="77931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 name="Title 9">
            <a:extLst>
              <a:ext uri="{FF2B5EF4-FFF2-40B4-BE49-F238E27FC236}">
                <a16:creationId xmlns:a16="http://schemas.microsoft.com/office/drawing/2014/main" id="{920771F0-6544-4423-9BEC-BD5763AAF924}"/>
              </a:ext>
            </a:extLst>
          </p:cNvPr>
          <p:cNvSpPr>
            <a:spLocks noGrp="1"/>
          </p:cNvSpPr>
          <p:nvPr>
            <p:ph type="title"/>
          </p:nvPr>
        </p:nvSpPr>
        <p:spPr>
          <a:xfrm>
            <a:off x="997050" y="4226384"/>
            <a:ext cx="7149900" cy="572700"/>
          </a:xfrm>
        </p:spPr>
        <p:txBody>
          <a:bodyPr/>
          <a:lstStyle/>
          <a:p>
            <a:r>
              <a:rPr lang="en-US" dirty="0"/>
              <a:t>Correlation Analysis</a:t>
            </a:r>
            <a:br>
              <a:rPr lang="en-US" dirty="0"/>
            </a:br>
            <a:endParaRPr lang="en-US" dirty="0"/>
          </a:p>
        </p:txBody>
      </p:sp>
      <p:pic>
        <p:nvPicPr>
          <p:cNvPr id="17" name="Picture Placeholder 16">
            <a:extLst>
              <a:ext uri="{FF2B5EF4-FFF2-40B4-BE49-F238E27FC236}">
                <a16:creationId xmlns:a16="http://schemas.microsoft.com/office/drawing/2014/main" id="{AF2C6FC2-20F4-4476-A55E-540D9A22F1A6}"/>
              </a:ext>
            </a:extLst>
          </p:cNvPr>
          <p:cNvPicPr>
            <a:picLocks noGrp="1" noChangeAspect="1"/>
          </p:cNvPicPr>
          <p:nvPr>
            <p:ph type="pic" idx="2"/>
          </p:nvPr>
        </p:nvPicPr>
        <p:blipFill rotWithShape="1">
          <a:blip r:embed="rId3"/>
          <a:srcRect t="152" b="-397"/>
          <a:stretch/>
        </p:blipFill>
        <p:spPr>
          <a:xfrm>
            <a:off x="2393163" y="128589"/>
            <a:ext cx="4414837" cy="390109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20000" y="445025"/>
            <a:ext cx="4360200"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Selection</a:t>
            </a:r>
            <a:endParaRPr dirty="0"/>
          </a:p>
        </p:txBody>
      </p:sp>
      <p:sp>
        <p:nvSpPr>
          <p:cNvPr id="885" name="Google Shape;885;p32"/>
          <p:cNvSpPr txBox="1">
            <a:spLocks noGrp="1"/>
          </p:cNvSpPr>
          <p:nvPr>
            <p:ph type="subTitle" idx="1"/>
          </p:nvPr>
        </p:nvSpPr>
        <p:spPr>
          <a:xfrm>
            <a:off x="720000" y="1178806"/>
            <a:ext cx="7809638" cy="29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Several models were evaluated, and those that demonstrated favorable results were chosen for further consideration. The selected models include :- </a:t>
            </a:r>
          </a:p>
          <a:p>
            <a:pPr marL="0" lvl="0" indent="0" algn="l" rtl="0">
              <a:spcBef>
                <a:spcPts val="0"/>
              </a:spcBef>
              <a:spcAft>
                <a:spcPts val="0"/>
              </a:spcAft>
              <a:buNone/>
            </a:pPr>
            <a:endParaRPr lang="en-US" dirty="0"/>
          </a:p>
          <a:p>
            <a:pPr marL="457200" lvl="0" indent="-330200" algn="l" rtl="0">
              <a:spcBef>
                <a:spcPts val="0"/>
              </a:spcBef>
              <a:spcAft>
                <a:spcPts val="0"/>
              </a:spcAft>
              <a:buSzPts val="1600"/>
              <a:buChar char="●"/>
            </a:pPr>
            <a:r>
              <a:rPr lang="en-US" dirty="0"/>
              <a:t>Support Vector Machine</a:t>
            </a:r>
            <a:endParaRPr dirty="0"/>
          </a:p>
          <a:p>
            <a:pPr marL="457200" lvl="0" indent="-330200" algn="l" rtl="0">
              <a:spcBef>
                <a:spcPts val="0"/>
              </a:spcBef>
              <a:spcAft>
                <a:spcPts val="0"/>
              </a:spcAft>
              <a:buSzPts val="1600"/>
              <a:buChar char="●"/>
            </a:pPr>
            <a:r>
              <a:rPr lang="en" dirty="0"/>
              <a:t>Random Forest</a:t>
            </a:r>
            <a:endParaRPr dirty="0"/>
          </a:p>
          <a:p>
            <a:pPr marL="457200" lvl="0" indent="-330200" algn="l" rtl="0">
              <a:spcBef>
                <a:spcPts val="0"/>
              </a:spcBef>
              <a:spcAft>
                <a:spcPts val="0"/>
              </a:spcAft>
              <a:buSzPts val="1600"/>
              <a:buChar char="●"/>
            </a:pPr>
            <a:r>
              <a:rPr lang="en" dirty="0"/>
              <a:t>Decision Tree with AdaBoost</a:t>
            </a:r>
            <a:endParaRPr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the absence of early detection, most models achieved decent F1 scores. However, when early detection was incorporated, results were less promising, notably with AdaBoost and Random Forest failing to accurately predict any instances labeled as y=1. </a:t>
            </a:r>
            <a:r>
              <a:rPr lang="en-US"/>
              <a:t>Conversely, the Support Vector Classifier demonstrated relatively positive outcomes with improved F1 scores.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46"/>
          <p:cNvSpPr txBox="1">
            <a:spLocks noGrp="1"/>
          </p:cNvSpPr>
          <p:nvPr>
            <p:ph type="title"/>
          </p:nvPr>
        </p:nvSpPr>
        <p:spPr>
          <a:xfrm>
            <a:off x="794951" y="1864770"/>
            <a:ext cx="4300617" cy="1276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4" name="Rectangle 3">
            <a:extLst>
              <a:ext uri="{FF2B5EF4-FFF2-40B4-BE49-F238E27FC236}">
                <a16:creationId xmlns:a16="http://schemas.microsoft.com/office/drawing/2014/main" id="{16B8A44E-388D-45E3-BA19-0A7205E19585}"/>
              </a:ext>
            </a:extLst>
          </p:cNvPr>
          <p:cNvSpPr/>
          <p:nvPr/>
        </p:nvSpPr>
        <p:spPr>
          <a:xfrm>
            <a:off x="457200" y="3657600"/>
            <a:ext cx="4785852" cy="72267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396</Words>
  <Application>Microsoft Office PowerPoint</Application>
  <PresentationFormat>On-screen Show (16:9)</PresentationFormat>
  <Paragraphs>43</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DM Sans</vt:lpstr>
      <vt:lpstr>Nunito Light</vt:lpstr>
      <vt:lpstr>Anaheim</vt:lpstr>
      <vt:lpstr>Baloo 2 ExtraBold</vt:lpstr>
      <vt:lpstr>Calibri</vt:lpstr>
      <vt:lpstr>Statistics and Data Analysis - 6th Grade by Slidesgo</vt:lpstr>
      <vt:lpstr>Rare Event Classification</vt:lpstr>
      <vt:lpstr>Problem Summary</vt:lpstr>
      <vt:lpstr>Exploratory Data Analysis </vt:lpstr>
      <vt:lpstr>01</vt:lpstr>
      <vt:lpstr>Feature Engineering</vt:lpstr>
      <vt:lpstr>Correlation Analysis </vt:lpstr>
      <vt:lpstr>Model Selection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Rare Event Classification</dc:title>
  <cp:lastModifiedBy>USER</cp:lastModifiedBy>
  <cp:revision>8</cp:revision>
  <dcterms:modified xsi:type="dcterms:W3CDTF">2024-03-11T17:09:58Z</dcterms:modified>
</cp:coreProperties>
</file>