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F2607F-EAB8-462D-9596-B11A1C51125F}" type="datetime1">
              <a:rPr lang="ru-RU" smtClean="0"/>
              <a:t>27.05.2023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EC31D-9C0F-4EDB-9AC9-93AE84D7514D}" type="datetime1">
              <a:rPr lang="ru-RU" smtClean="0"/>
              <a:t>27.05.2023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8E6C3-8E12-426B-A56F-861F8B162AC6}" type="datetime1">
              <a:rPr lang="ru-RU" smtClean="0"/>
              <a:t>27.05.2023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23C2A-FDF4-456A-A556-14045268B55D}" type="datetime1">
              <a:rPr lang="ru-RU" smtClean="0"/>
              <a:t>27.05.2023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5CFD7-CC7C-49C5-B221-A9E29F5846A0}" type="datetime1">
              <a:rPr lang="ru-RU" smtClean="0"/>
              <a:t>27.05.2023</a:t>
            </a:fld>
            <a:endParaRPr lang="en-US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3CF11-4D7C-4367-8D00-578223D03103}" type="datetime1">
              <a:rPr lang="ru-RU" smtClean="0"/>
              <a:t>27.05.2023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0FCE8-CB6C-4798-845F-C8260D76B307}" type="datetime1">
              <a:rPr lang="ru-RU" smtClean="0"/>
              <a:t>27.05.2023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13A7E-4C64-47B0-B355-B165BE4012BA}" type="datetime1">
              <a:rPr lang="ru-RU" smtClean="0"/>
              <a:t>27.05.2023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CA3B4-5CE4-4976-BBFE-4E91C7258FC5}" type="datetime1">
              <a:rPr lang="ru-RU" smtClean="0"/>
              <a:t>27.05.2023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16041-DA7D-4734-AA8C-761AB09393E2}" type="datetime1">
              <a:rPr lang="ru-RU" smtClean="0"/>
              <a:t>27.05.2023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2EF8B-D3DF-4216-96A1-1B1DE794B37A}" type="datetime1">
              <a:rPr lang="ru-RU" smtClean="0"/>
              <a:t>27.05.2023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9563768-3096-48CB-A41A-8D454362CCAD}" type="datetime1">
              <a:rPr lang="ru-RU" smtClean="0"/>
              <a:t>27.05.2023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088EE-0E82-4198-BDFF-3B9755AA8919}" type="datetime1">
              <a:rPr lang="ru-RU" smtClean="0"/>
              <a:t>27.05.2023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B9E6FA-8E94-487D-81C3-7EE9BB2FD23D}" type="datetime1">
              <a:rPr lang="ru-RU" smtClean="0"/>
              <a:t>27.05.2023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656537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/>
              <a:t>Egometry</a:t>
            </a:r>
            <a:endParaRPr lang="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239666"/>
            <a:ext cx="10993546" cy="1096841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и всё потому что</a:t>
            </a:r>
          </a:p>
          <a:p>
            <a:pPr rtl="0"/>
            <a:r>
              <a:rPr lang="ru-RU" dirty="0"/>
              <a:t>Я, Миша</a:t>
            </a:r>
            <a:endParaRPr lang="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45B47-D8BE-420E-B1D5-7A680ECF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Кто-то сказал геометрия?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FE382FE-23D7-4BDD-AC06-3A168C19B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78" y="2659436"/>
            <a:ext cx="3633787" cy="3633787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82976071-F26E-4E39-9743-0ADF3F0D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27.05.2023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53D0F8-AA8A-4C35-9B3F-511280432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20269" y="2356741"/>
            <a:ext cx="2997400" cy="423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1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90E79-52AD-40A3-9F5C-EBDDC8A5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Хочу ничего не знать, но всё решать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C56BC1-A3F4-480F-A7A3-20A9B87A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27.05.2023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024B6A-D384-45AA-BB86-46E9DA866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47" y="2184682"/>
            <a:ext cx="3025918" cy="394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C04F8C9-8D52-4F8F-AD20-C7380317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580" y="1892054"/>
            <a:ext cx="3981475" cy="453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80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0EF7E-F9F6-41DF-B354-42A23423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Наше супер пупер решение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8C4EC4-0686-4DD1-982B-0BD8825E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27.05.2023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21792C-BCA1-46BB-991D-31B9987F7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598363"/>
            <a:ext cx="6120882" cy="382555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F8CAA1-8BC7-4A77-9B67-825EACB1E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821" y="2434486"/>
            <a:ext cx="3721358" cy="372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24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D1A6E-6365-4A64-8916-0E19BF84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мы даже используем </a:t>
            </a:r>
            <a:r>
              <a:rPr lang="en-US" dirty="0"/>
              <a:t>java</a:t>
            </a:r>
            <a:r>
              <a:rPr lang="ru-RU" dirty="0"/>
              <a:t>, да, Олег?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AAF4A2-A229-4BBF-BB35-904D06EA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27.05.2023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B7B965-8AED-433A-829D-9FE49274613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B6BBC1"/>
              </a:clrFrom>
              <a:clrTo>
                <a:srgbClr val="B6BBC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776" y="2540360"/>
            <a:ext cx="3592286" cy="3592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ED8006-C466-4E60-8EFC-60ECFDCB963F}"/>
              </a:ext>
            </a:extLst>
          </p:cNvPr>
          <p:cNvSpPr txBox="1"/>
          <p:nvPr/>
        </p:nvSpPr>
        <p:spPr>
          <a:xfrm>
            <a:off x="9554546" y="3782505"/>
            <a:ext cx="24632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9900"/>
                </a:solidFill>
                <a:latin typeface="Berlin Sans FB Demi" panose="020E0802020502020306" pitchFamily="34" charset="0"/>
              </a:rPr>
              <a:t>JAVA</a:t>
            </a:r>
            <a:endParaRPr lang="ru-RU" sz="6600" dirty="0">
              <a:solidFill>
                <a:srgbClr val="FF9900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4DB42B-82D8-43F0-91DF-ABCEE88E4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50" y="2769174"/>
            <a:ext cx="3363472" cy="336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21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2E0AE-5353-4D00-BA6F-B1CA16FF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 карта, я карта, я карта интерфейсов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46259B-60A7-4909-8D1B-3FAC9679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27.05.2023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3B0E15-A43C-44E9-8372-7857F10FD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38" y="2602079"/>
            <a:ext cx="2606266" cy="348264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E4B12D-8C07-4B1D-BC66-85F2F2674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042" y="2602079"/>
            <a:ext cx="2598645" cy="34674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385E067-063A-4C97-A784-149E99FFCCB3}"/>
              </a:ext>
            </a:extLst>
          </p:cNvPr>
          <p:cNvSpPr/>
          <p:nvPr/>
        </p:nvSpPr>
        <p:spPr>
          <a:xfrm>
            <a:off x="3684494" y="2501153"/>
            <a:ext cx="394447" cy="36546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7EADF32-9E01-44FF-80F6-6EB295466457}"/>
              </a:ext>
            </a:extLst>
          </p:cNvPr>
          <p:cNvCxnSpPr/>
          <p:nvPr/>
        </p:nvCxnSpPr>
        <p:spPr>
          <a:xfrm>
            <a:off x="3684494" y="2501153"/>
            <a:ext cx="2796988" cy="6185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5D76DDC-74A1-407F-8663-6718BB5B4176}"/>
              </a:ext>
            </a:extLst>
          </p:cNvPr>
          <p:cNvCxnSpPr/>
          <p:nvPr/>
        </p:nvCxnSpPr>
        <p:spPr>
          <a:xfrm>
            <a:off x="3576918" y="3119718"/>
            <a:ext cx="2904564" cy="5737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46750C3-7FD4-4B43-AE18-7189D8553DDD}"/>
              </a:ext>
            </a:extLst>
          </p:cNvPr>
          <p:cNvCxnSpPr/>
          <p:nvPr/>
        </p:nvCxnSpPr>
        <p:spPr>
          <a:xfrm>
            <a:off x="3576918" y="4087906"/>
            <a:ext cx="277905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E77E83D-C530-455C-99B3-30AF482900E9}"/>
              </a:ext>
            </a:extLst>
          </p:cNvPr>
          <p:cNvCxnSpPr/>
          <p:nvPr/>
        </p:nvCxnSpPr>
        <p:spPr>
          <a:xfrm flipV="1">
            <a:off x="3684494" y="4545106"/>
            <a:ext cx="2707341" cy="295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793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F8BB8-89A2-41B0-B5AB-DDBF4013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072886"/>
            <a:ext cx="11029616" cy="1188720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Сегодня у нас в гостях </a:t>
            </a:r>
            <a:r>
              <a:rPr lang="ru-RU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приложение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ставшее при жизни легендой. Народный артист Советского Союза, России, Украины и даже Чечено-Ингушетии. Лауреат государственной премии и Премии Ленинского Комсомола. </a:t>
            </a:r>
            <a:r>
              <a:rPr lang="ru-RU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приложение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признанное, известное, авторитетное, мэтр... Но потом, подумав, я решил начать иначе. Сегодня у нас в гостях </a:t>
            </a:r>
            <a:r>
              <a:rPr lang="ru-RU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приложение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которое творило эту эпоху и которое само стало эпохой, </a:t>
            </a:r>
            <a:r>
              <a:rPr lang="ru-RU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приложение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которое я очень уважаю и люблю. Прошу любить и жаловать… </a:t>
            </a:r>
            <a:r>
              <a:rPr lang="en-US" b="1" i="1" u="sng" spc="-15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egometry</a:t>
            </a:r>
            <a:r>
              <a:rPr lang="ru-RU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!</a:t>
            </a:r>
            <a:endParaRPr lang="ru-RU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715BB3-D95F-459D-AB8A-B5A8A08E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27.05.2023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3FA0C-2ACE-490E-A1D6-DE078062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949" y="745251"/>
            <a:ext cx="3408102" cy="1188720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Наш кпд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628B81C-8BFA-4ED2-8EE0-3C3A212E3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043" y="3217176"/>
            <a:ext cx="5574613" cy="3121784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4B52BFCE-295F-46D5-8725-DFA3DF26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27.05.2023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8F0A8D-169C-4D20-A8D2-9C08CA812B79}"/>
              </a:ext>
            </a:extLst>
          </p:cNvPr>
          <p:cNvSpPr txBox="1"/>
          <p:nvPr/>
        </p:nvSpPr>
        <p:spPr>
          <a:xfrm>
            <a:off x="1974799" y="2395390"/>
            <a:ext cx="121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ВЕСЬ ГОД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AC4109-18DC-4F9F-8857-EB046A572EC4}"/>
              </a:ext>
            </a:extLst>
          </p:cNvPr>
          <p:cNvSpPr txBox="1"/>
          <p:nvPr/>
        </p:nvSpPr>
        <p:spPr>
          <a:xfrm>
            <a:off x="7839499" y="2395390"/>
            <a:ext cx="237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В ПОСЛЕДНИЙ ДЕНЬ</a:t>
            </a:r>
          </a:p>
        </p:txBody>
      </p:sp>
    </p:spTree>
    <p:extLst>
      <p:ext uri="{BB962C8B-B14F-4D97-AF65-F5344CB8AC3E}">
        <p14:creationId xmlns:p14="http://schemas.microsoft.com/office/powerpoint/2010/main" val="2140312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86624DA3-8915-4408-8A2C-8A7B6AFD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27.05.2023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E14F2A-11B2-42BA-AF56-3175987D6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8" y="786653"/>
            <a:ext cx="7620000" cy="5715000"/>
          </a:xfrm>
          <a:prstGeom prst="rect">
            <a:avLst/>
          </a:prstGeom>
        </p:spPr>
      </p:pic>
      <p:pic>
        <p:nvPicPr>
          <p:cNvPr id="2" name="IMG_1432">
            <a:hlinkClick r:id="" action="ppaction://media"/>
            <a:extLst>
              <a:ext uri="{FF2B5EF4-FFF2-40B4-BE49-F238E27FC236}">
                <a16:creationId xmlns:a16="http://schemas.microsoft.com/office/drawing/2014/main" id="{AC391968-67F4-49D7-9FD3-B79851CE9B0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>
                  <p14:fade in="730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9054" y="4564787"/>
            <a:ext cx="2312401" cy="208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1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Дивиденд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8_TF33552983" id="{160FF37C-0DDC-4D2E-AEAD-253EF6364DF1}" vid="{EC99DBC3-C858-4F3A-82DD-48D686A36D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{47D6A911-0918-4F2C-8CA4-E4DB5F2B2DA0}tf33552983_win32</Template>
  <TotalTime>156</TotalTime>
  <Words>143</Words>
  <Application>Microsoft Office PowerPoint</Application>
  <PresentationFormat>Широкоэкранный</PresentationFormat>
  <Paragraphs>21</Paragraphs>
  <Slides>9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Berlin Sans FB Demi</vt:lpstr>
      <vt:lpstr>Calibri</vt:lpstr>
      <vt:lpstr>Corbel</vt:lpstr>
      <vt:lpstr>Franklin Gothic Book</vt:lpstr>
      <vt:lpstr>Franklin Gothic Demi</vt:lpstr>
      <vt:lpstr>Roboto</vt:lpstr>
      <vt:lpstr>Wingdings 2</vt:lpstr>
      <vt:lpstr>ДивидендVTI</vt:lpstr>
      <vt:lpstr>Egometry</vt:lpstr>
      <vt:lpstr>Кто-то сказал геометрия?</vt:lpstr>
      <vt:lpstr>Хочу ничего не знать, но всё решать</vt:lpstr>
      <vt:lpstr>Наше супер пупер решение</vt:lpstr>
      <vt:lpstr>И мы даже используем java, да, Олег?</vt:lpstr>
      <vt:lpstr>Я карта, я карта, я карта интерфейсов</vt:lpstr>
      <vt:lpstr>Сегодня у нас в гостях приложение, ставшее при жизни легендой. Народный артист Советского Союза, России, Украины и даже Чечено-Ингушетии. Лауреат государственной премии и Премии Ленинского Комсомола. приложение признанное, известное, авторитетное, мэтр... Но потом, подумав, я решил начать иначе. Сегодня у нас в гостях приложение, которое творило эту эпоху и которое само стало эпохой, приложение, которое я очень уважаю и люблю. Прошу любить и жаловать… egometry!</vt:lpstr>
      <vt:lpstr>Наш кпд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Egometry</dc:title>
  <dc:creator>rogonminecraft@gmail.com</dc:creator>
  <cp:lastModifiedBy>rogonminecraft@gmail.com</cp:lastModifiedBy>
  <cp:revision>15</cp:revision>
  <dcterms:created xsi:type="dcterms:W3CDTF">2023-05-26T15:32:24Z</dcterms:created>
  <dcterms:modified xsi:type="dcterms:W3CDTF">2023-05-27T02:07:00Z</dcterms:modified>
</cp:coreProperties>
</file>