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5 : Utilisez les données publiques de l'OpenFoodFacts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Parcours développeur d'application - Python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Openclassrooms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Réponse utilisateur et réaction du programme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-Affichage des catégories avec la méthode </a:t>
            </a:r>
            <a:r>
              <a:rPr lang="fr"/>
              <a:t>show_categories_db()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-Réponse utilisateur avec la fonction category_choice() avec une boucle pour filtrer les réponses non désirées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75" y="1152475"/>
            <a:ext cx="3615250" cy="18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100" y="2741825"/>
            <a:ext cx="2574950" cy="22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575" y="3034021"/>
            <a:ext cx="3360149" cy="17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Affichage des produits substituts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-Requ</a:t>
            </a:r>
            <a:r>
              <a:rPr lang="fr"/>
              <a:t>ête dans la base pour la sélection des données en fonction du nutri-score et de la catégorie du produit choisi par l'utilisateur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-Affichage d'un numéro de substitut pour chaque produit substitut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32705" t="0"/>
          <a:stretch/>
        </p:blipFill>
        <p:spPr>
          <a:xfrm>
            <a:off x="114025" y="2650200"/>
            <a:ext cx="4457975" cy="23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0" l="0" r="31931" t="0"/>
          <a:stretch/>
        </p:blipFill>
        <p:spPr>
          <a:xfrm>
            <a:off x="4651425" y="2650200"/>
            <a:ext cx="4398174" cy="23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 du programme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u="sng"/>
              <a:t>Plusieurs choses améliorables concernant ce programme:</a:t>
            </a:r>
            <a:br>
              <a:rPr lang="fr"/>
            </a:br>
            <a:r>
              <a:rPr lang="fr"/>
              <a:t>- </a:t>
            </a:r>
            <a:r>
              <a:rPr lang="fr"/>
              <a:t>L'affichage des produits non pas par leur identifiant dans la base de données mais plutôt de manière incrémentale.</a:t>
            </a:r>
            <a:br>
              <a:rPr lang="fr"/>
            </a:br>
            <a:r>
              <a:rPr lang="fr"/>
              <a:t>- Si le produit demandé par l'utilisateur possède un substitut, lui affiché ce substitut déjà enregistré</a:t>
            </a:r>
            <a:br>
              <a:rPr lang="fr"/>
            </a:br>
            <a:r>
              <a:rPr lang="fr"/>
              <a:t>- Avoir une approche plus orientée objet notamment au niveau des affichages de texte et des input</a:t>
            </a:r>
            <a:br>
              <a:rPr lang="fr"/>
            </a:br>
            <a:r>
              <a:rPr lang="fr"/>
              <a:t>- Ajouter une interface graphique</a:t>
            </a:r>
            <a:br>
              <a:rPr lang="fr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startup Pur Beurre travaille connait bien les habitudes alimentaires françaises. Leur restaurant, Ratatouille, remporte un succès croissant et attire toujours plus de visiteurs sur la butte de Montmartre.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 startup à remarqué que ses clients seraient prêt à accepter</a:t>
            </a:r>
            <a:r>
              <a:rPr lang="fr"/>
              <a:t> de changer leur alimentation pour manger plus sainement mais ne savent pas comment remplacer certains aliments.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L'idée est donc de créer un programme interagissant avec la base Open Food Facts pour en récupérer les aliments, les comparer et proposer un substitut plus sain.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 du programme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physique de données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613" y="314325"/>
            <a:ext cx="61055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Connexion à la base de données Mysql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-Utilisation de la librairie PyMysql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-Méthode permettant de retourner un tuple que l'on </a:t>
            </a:r>
            <a:r>
              <a:rPr lang="fr"/>
              <a:t>récupérera pour nos autres méthodes de création de tables et d'insertion de données</a:t>
            </a:r>
            <a:r>
              <a:rPr lang="fr"/>
              <a:t> </a:t>
            </a:r>
            <a:endParaRPr/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40050" cy="33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récupération des données dans l'API Open Food Facts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275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-Boucle sur le nombre de page à parcourir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-Librairie "Requests"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-Données converties en .json sur le site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-Boucle sur les données produits pour filtre des données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-Boucle sur sur le dictionnaire "prod_dict" pour insertion dans la base de données et insertion des données dans la base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200" y="1152475"/>
            <a:ext cx="5762100" cy="38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L'insertion des données dans la base de données Mysql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-Tuple pour les données en paramètre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-ON DUPLICATE KEY UPDATE sur le nom pour ne pas bloquer à l'insertion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10826"/>
            <a:ext cx="7919251" cy="17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Suppression des tables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- Appel de ces 3 méthodes pour la suppression des tables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904975"/>
            <a:ext cx="3024852" cy="37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Affichage des données sauvegardées par l'utilisateur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-Jointure des tables Produits et Substituts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-Boucle pour l'affichage des données de la requête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0900"/>
            <a:ext cx="8404523" cy="24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