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F9AA-E4C8-4F74-BD82-1BB2B78C91BE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67AD-26DB-40C4-965E-4163E12C9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CC06-083A-4AF4-858A-20BCBF04B626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41511"/>
            <a:ext cx="1748755" cy="17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308B-2542-4290-A191-F29C2A79ADAF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CE44-350B-4C8D-96EB-CBAECD48B235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7D98-9282-4028-A360-D7E6BFBC5A6D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404665"/>
            <a:ext cx="648071" cy="64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E98C-B0B5-4984-A531-E0783454E6EF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04FA-C127-4D92-BD04-CF888589184B}" type="datetime1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E27-E172-4BFB-8818-0A1844A81A7D}" type="datetime1">
              <a:rPr lang="ru-RU" smtClean="0"/>
              <a:t>12.05.2014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0FFE-3FB0-46FE-995B-9E7EB3CDBF5D}" type="datetime1">
              <a:rPr lang="ru-RU" smtClean="0"/>
              <a:t>12.05.2014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E4C-D443-4D19-AC98-247F93AC6D0F}" type="datetime1">
              <a:rPr lang="ru-RU" smtClean="0"/>
              <a:t>12.05.2014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C633-CB11-4391-9E85-7836334A8B0C}" type="datetime1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93A2-4D8F-402A-9023-97999B0636C8}" type="datetime1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74FFEA9-BC7C-4A7F-8969-52A38118FB17}" type="datetime1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5571302-5424-41D5-BF9F-9189053A897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772400" cy="1470025"/>
          </a:xfrm>
        </p:spPr>
        <p:txBody>
          <a:bodyPr/>
          <a:lstStyle/>
          <a:p>
            <a:r>
              <a:rPr lang="ru-RU" dirty="0" smtClean="0"/>
              <a:t>Конструктор меню «Поваренок»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61047"/>
            <a:ext cx="6400800" cy="116815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uk-UA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Разработчик</a:t>
            </a: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Рогова Татьяна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0535"/>
            <a:ext cx="8424936" cy="43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Просмотр/печать</a:t>
            </a:r>
            <a:br>
              <a:rPr lang="ru-RU" dirty="0" smtClean="0"/>
            </a:br>
            <a:r>
              <a:rPr lang="ru-RU" dirty="0" smtClean="0"/>
              <a:t>списка покупок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41498"/>
            <a:ext cx="6042248" cy="404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приложении можно реализовать еще множество дополнительного функционала (подбор блюд из существующего набора продуктов, ведение дневника питания, подсчет пищевой ценности и калорийности рациона, формирование меню для торжественных событий, приема гостей, пикников).</a:t>
            </a:r>
          </a:p>
          <a:p>
            <a:r>
              <a:rPr lang="ru-RU" dirty="0" smtClean="0"/>
              <a:t>С точки зрения архитектуры не до конца реализован паттерн </a:t>
            </a:r>
            <a:r>
              <a:rPr lang="en-US" dirty="0" smtClean="0"/>
              <a:t>MVVM, </a:t>
            </a:r>
            <a:r>
              <a:rPr lang="uk-UA" dirty="0" smtClean="0"/>
              <a:t>так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определенное</a:t>
            </a:r>
            <a:r>
              <a:rPr lang="uk-UA" dirty="0" smtClean="0"/>
              <a:t> </a:t>
            </a:r>
            <a:r>
              <a:rPr lang="uk-UA" dirty="0" err="1" smtClean="0"/>
              <a:t>количество</a:t>
            </a:r>
            <a:r>
              <a:rPr lang="uk-UA" dirty="0" smtClean="0"/>
              <a:t> </a:t>
            </a:r>
            <a:r>
              <a:rPr lang="uk-UA" dirty="0" err="1" smtClean="0"/>
              <a:t>логики</a:t>
            </a:r>
            <a:r>
              <a:rPr lang="uk-UA" dirty="0" smtClean="0"/>
              <a:t> осталось «</a:t>
            </a:r>
            <a:r>
              <a:rPr lang="uk-UA" dirty="0" err="1" smtClean="0"/>
              <a:t>висеть</a:t>
            </a:r>
            <a:r>
              <a:rPr lang="uk-UA" dirty="0" smtClean="0"/>
              <a:t>» в </a:t>
            </a:r>
            <a:r>
              <a:rPr lang="uk-UA" dirty="0" err="1" smtClean="0"/>
              <a:t>коде</a:t>
            </a:r>
            <a:r>
              <a:rPr lang="uk-UA" dirty="0" smtClean="0"/>
              <a:t> представлений.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Проект посвящен планированию рациона семьи на неделю.</a:t>
            </a:r>
          </a:p>
          <a:p>
            <a:r>
              <a:rPr lang="ru-RU" dirty="0" smtClean="0"/>
              <a:t>Используя приложение можно сгенерировать меню с учетом желательного набора блюд.</a:t>
            </a:r>
          </a:p>
          <a:p>
            <a:r>
              <a:rPr lang="ru-RU" dirty="0" smtClean="0"/>
              <a:t>Изменить уже созданное меню под свои предпочтения.</a:t>
            </a:r>
          </a:p>
          <a:p>
            <a:r>
              <a:rPr lang="ru-RU" dirty="0" smtClean="0"/>
              <a:t>Задать количество порций, исходя из режима питания разных членов семьи (например, папа не обедает дома по будням, мама предпочитает не ужинать).</a:t>
            </a:r>
          </a:p>
          <a:p>
            <a:r>
              <a:rPr lang="ru-RU" dirty="0" smtClean="0"/>
              <a:t>На основании сгенерированного меню, формируется список покупок на текущую неделю, на следующую или только на завтрашний день.</a:t>
            </a:r>
          </a:p>
          <a:p>
            <a:r>
              <a:rPr lang="ru-RU" dirty="0" smtClean="0"/>
              <a:t>Список покупок можно распечатать или сохранить в </a:t>
            </a:r>
            <a:r>
              <a:rPr lang="en-US" dirty="0" smtClean="0"/>
              <a:t>Excel.</a:t>
            </a:r>
            <a:endParaRPr lang="ru-RU" dirty="0" smtClean="0"/>
          </a:p>
          <a:p>
            <a:r>
              <a:rPr lang="ru-RU" dirty="0" smtClean="0"/>
              <a:t>При загрузке приложения пользователь видит меню на сегодня, с описанием ингредиентов блюд и рецептом их приготовления.</a:t>
            </a:r>
          </a:p>
          <a:p>
            <a:r>
              <a:rPr lang="ru-RU" dirty="0" smtClean="0"/>
              <a:t>В приложении есть полноценная поваренная книга, которую можно редактировать и дополнять собственными блюдами.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Для </a:t>
            </a:r>
            <a:r>
              <a:rPr lang="uk-UA" dirty="0" err="1" smtClean="0"/>
              <a:t>реализации</a:t>
            </a:r>
            <a:r>
              <a:rPr lang="uk-UA" dirty="0" smtClean="0"/>
              <a:t> </a:t>
            </a:r>
            <a:r>
              <a:rPr lang="uk-UA" dirty="0" err="1" smtClean="0"/>
              <a:t>задачи</a:t>
            </a:r>
            <a:r>
              <a:rPr lang="uk-UA" dirty="0" smtClean="0"/>
              <a:t> </a:t>
            </a:r>
            <a:r>
              <a:rPr lang="uk-UA" dirty="0" err="1" smtClean="0"/>
              <a:t>было</a:t>
            </a:r>
            <a:r>
              <a:rPr lang="uk-UA" dirty="0" smtClean="0"/>
              <a:t> </a:t>
            </a:r>
            <a:r>
              <a:rPr lang="uk-UA" dirty="0" err="1" smtClean="0"/>
              <a:t>создано</a:t>
            </a:r>
            <a:r>
              <a:rPr lang="uk-UA" dirty="0" smtClean="0"/>
              <a:t> </a:t>
            </a:r>
            <a:r>
              <a:rPr lang="uk-UA" dirty="0" err="1" smtClean="0"/>
              <a:t>приложение</a:t>
            </a:r>
            <a:r>
              <a:rPr lang="uk-UA" dirty="0" smtClean="0"/>
              <a:t> </a:t>
            </a:r>
            <a:r>
              <a:rPr lang="en-US" dirty="0" smtClean="0"/>
              <a:t>WPF.</a:t>
            </a:r>
          </a:p>
          <a:p>
            <a:r>
              <a:rPr lang="uk-UA" dirty="0" smtClean="0"/>
              <a:t>К </a:t>
            </a:r>
            <a:r>
              <a:rPr lang="uk-UA" dirty="0" err="1" smtClean="0"/>
              <a:t>приложению</a:t>
            </a:r>
            <a:r>
              <a:rPr lang="uk-UA" dirty="0" smtClean="0"/>
              <a:t> </a:t>
            </a:r>
            <a:r>
              <a:rPr lang="uk-UA" dirty="0" err="1" smtClean="0"/>
              <a:t>подключена</a:t>
            </a:r>
            <a:r>
              <a:rPr lang="uk-UA" dirty="0" smtClean="0"/>
              <a:t> база </a:t>
            </a:r>
            <a:r>
              <a:rPr lang="uk-UA" dirty="0" err="1" smtClean="0"/>
              <a:t>данных</a:t>
            </a:r>
            <a:r>
              <a:rPr lang="uk-UA" dirty="0" smtClean="0"/>
              <a:t>, </a:t>
            </a:r>
            <a:r>
              <a:rPr lang="uk-UA" dirty="0" err="1" smtClean="0"/>
              <a:t>где</a:t>
            </a:r>
            <a:r>
              <a:rPr lang="uk-UA" dirty="0" smtClean="0"/>
              <a:t> </a:t>
            </a:r>
            <a:r>
              <a:rPr lang="uk-UA" dirty="0" err="1" smtClean="0"/>
              <a:t>хранятся</a:t>
            </a:r>
            <a:r>
              <a:rPr lang="uk-UA" dirty="0" smtClean="0"/>
              <a:t> </a:t>
            </a:r>
            <a:r>
              <a:rPr lang="uk-UA" dirty="0" err="1" smtClean="0"/>
              <a:t>данные</a:t>
            </a:r>
            <a:r>
              <a:rPr lang="uk-UA" dirty="0" smtClean="0"/>
              <a:t> </a:t>
            </a:r>
            <a:r>
              <a:rPr lang="uk-UA" dirty="0" err="1" smtClean="0"/>
              <a:t>основных</a:t>
            </a:r>
            <a:r>
              <a:rPr lang="uk-UA" dirty="0" smtClean="0"/>
              <a:t> </a:t>
            </a:r>
            <a:r>
              <a:rPr lang="uk-UA" dirty="0" err="1" smtClean="0"/>
              <a:t>сущностей</a:t>
            </a:r>
            <a:r>
              <a:rPr lang="uk-UA" dirty="0"/>
              <a:t> </a:t>
            </a:r>
            <a:r>
              <a:rPr lang="uk-UA" dirty="0" smtClean="0"/>
              <a:t>– </a:t>
            </a:r>
            <a:r>
              <a:rPr lang="uk-UA" dirty="0" err="1" smtClean="0"/>
              <a:t>продукты</a:t>
            </a:r>
            <a:r>
              <a:rPr lang="uk-UA" dirty="0" smtClean="0"/>
              <a:t>, блюда, меню на день, меню на </a:t>
            </a:r>
            <a:r>
              <a:rPr lang="uk-UA" dirty="0" err="1" smtClean="0"/>
              <a:t>неделю</a:t>
            </a:r>
            <a:r>
              <a:rPr lang="uk-UA" dirty="0"/>
              <a:t> </a:t>
            </a:r>
            <a:r>
              <a:rPr lang="uk-UA" dirty="0" smtClean="0"/>
              <a:t>и т.д.</a:t>
            </a:r>
          </a:p>
          <a:p>
            <a:r>
              <a:rPr lang="uk-UA" dirty="0" smtClean="0"/>
              <a:t>Для </a:t>
            </a:r>
            <a:r>
              <a:rPr lang="uk-UA" dirty="0" err="1" smtClean="0"/>
              <a:t>работы</a:t>
            </a:r>
            <a:r>
              <a:rPr lang="uk-UA" dirty="0" smtClean="0"/>
              <a:t> с </a:t>
            </a:r>
            <a:r>
              <a:rPr lang="uk-UA" dirty="0" err="1" smtClean="0"/>
              <a:t>базой</a:t>
            </a:r>
            <a:r>
              <a:rPr lang="uk-UA" dirty="0" smtClean="0"/>
              <a:t> </a:t>
            </a:r>
            <a:r>
              <a:rPr lang="uk-UA" dirty="0" err="1" smtClean="0"/>
              <a:t>данных</a:t>
            </a:r>
            <a:r>
              <a:rPr lang="uk-UA" dirty="0" smtClean="0"/>
              <a:t> </a:t>
            </a:r>
            <a:r>
              <a:rPr lang="uk-UA" dirty="0" err="1" smtClean="0"/>
              <a:t>использовался</a:t>
            </a:r>
            <a:r>
              <a:rPr lang="uk-UA" dirty="0" smtClean="0"/>
              <a:t> модуль </a:t>
            </a:r>
            <a:r>
              <a:rPr lang="en-US" dirty="0" err="1" smtClean="0"/>
              <a:t>EntityFramework</a:t>
            </a:r>
            <a:r>
              <a:rPr lang="uk-UA" dirty="0" smtClean="0"/>
              <a:t>.</a:t>
            </a:r>
          </a:p>
          <a:p>
            <a:r>
              <a:rPr lang="uk-UA" dirty="0" smtClean="0"/>
              <a:t>Для </a:t>
            </a:r>
            <a:r>
              <a:rPr lang="uk-UA" dirty="0" err="1" smtClean="0"/>
              <a:t>решения</a:t>
            </a:r>
            <a:r>
              <a:rPr lang="uk-UA" dirty="0" smtClean="0"/>
              <a:t> </a:t>
            </a:r>
            <a:r>
              <a:rPr lang="uk-UA" dirty="0" err="1" smtClean="0"/>
              <a:t>некоторых</a:t>
            </a:r>
            <a:r>
              <a:rPr lang="uk-UA" dirty="0" smtClean="0"/>
              <a:t> задач </a:t>
            </a:r>
            <a:r>
              <a:rPr lang="uk-UA" dirty="0" err="1" smtClean="0"/>
              <a:t>оформления</a:t>
            </a:r>
            <a:r>
              <a:rPr lang="uk-UA" dirty="0" smtClean="0"/>
              <a:t> представлений </a:t>
            </a:r>
            <a:r>
              <a:rPr lang="uk-UA" dirty="0" err="1" smtClean="0"/>
              <a:t>подключены</a:t>
            </a:r>
            <a:r>
              <a:rPr lang="uk-UA" dirty="0" smtClean="0"/>
              <a:t> </a:t>
            </a:r>
            <a:r>
              <a:rPr lang="uk-UA" dirty="0" err="1" smtClean="0"/>
              <a:t>библиотеки</a:t>
            </a:r>
            <a:r>
              <a:rPr lang="uk-UA" dirty="0" smtClean="0"/>
              <a:t> </a:t>
            </a:r>
            <a:r>
              <a:rPr lang="en-US" dirty="0" err="1" smtClean="0"/>
              <a:t>DevExpress</a:t>
            </a:r>
            <a:r>
              <a:rPr lang="en-US" dirty="0" smtClean="0"/>
              <a:t>.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Решение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17598" r="31172" b="17391"/>
          <a:stretch/>
        </p:blipFill>
        <p:spPr bwMode="auto">
          <a:xfrm>
            <a:off x="1475656" y="1844824"/>
            <a:ext cx="6241144" cy="45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pPr marL="0" indent="0">
              <a:buNone/>
            </a:pPr>
            <a:r>
              <a:rPr lang="uk-UA" dirty="0" err="1" smtClean="0"/>
              <a:t>Использованы</a:t>
            </a:r>
            <a:r>
              <a:rPr lang="uk-UA" dirty="0" smtClean="0"/>
              <a:t> </a:t>
            </a:r>
            <a:r>
              <a:rPr lang="uk-UA" dirty="0" err="1" smtClean="0"/>
              <a:t>библиотеки</a:t>
            </a:r>
            <a:r>
              <a:rPr lang="uk-UA" dirty="0" smtClean="0"/>
              <a:t> </a:t>
            </a:r>
            <a:r>
              <a:rPr lang="en-US" dirty="0" err="1" smtClean="0"/>
              <a:t>DevExpress</a:t>
            </a:r>
            <a:r>
              <a:rPr lang="en-US" dirty="0" smtClean="0"/>
              <a:t> </a:t>
            </a:r>
            <a:r>
              <a:rPr lang="uk-UA" dirty="0" smtClean="0"/>
              <a:t>для </a:t>
            </a:r>
            <a:r>
              <a:rPr lang="uk-UA" dirty="0" err="1" smtClean="0"/>
              <a:t>реализации</a:t>
            </a:r>
            <a:r>
              <a:rPr lang="uk-UA" dirty="0" smtClean="0"/>
              <a:t> </a:t>
            </a:r>
            <a:r>
              <a:rPr lang="uk-UA" dirty="0" err="1" smtClean="0"/>
              <a:t>нескольких</a:t>
            </a:r>
            <a:r>
              <a:rPr lang="uk-UA" dirty="0" smtClean="0"/>
              <a:t> </a:t>
            </a:r>
            <a:r>
              <a:rPr lang="uk-UA" dirty="0" err="1" smtClean="0"/>
              <a:t>элементов</a:t>
            </a:r>
            <a:r>
              <a:rPr lang="uk-UA" dirty="0" smtClean="0"/>
              <a:t> </a:t>
            </a:r>
            <a:r>
              <a:rPr lang="uk-UA" dirty="0" err="1" smtClean="0"/>
              <a:t>управления</a:t>
            </a:r>
            <a:r>
              <a:rPr lang="uk-UA" dirty="0" smtClean="0"/>
              <a:t>:</a:t>
            </a:r>
          </a:p>
          <a:p>
            <a:r>
              <a:rPr lang="en-US" dirty="0" smtClean="0"/>
              <a:t>Data Grid</a:t>
            </a:r>
          </a:p>
          <a:p>
            <a:r>
              <a:rPr lang="en-US" dirty="0" smtClean="0"/>
              <a:t>Navigation Bar</a:t>
            </a:r>
          </a:p>
          <a:p>
            <a:r>
              <a:rPr lang="en-US" dirty="0" err="1" smtClean="0"/>
              <a:t>CommoBoxEdit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Дополнительные библиотеки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Вкладка «Меню на сегодня»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983660" cy="412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Вкладка «Меню на неделю»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4241"/>
            <a:ext cx="8424936" cy="435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Вкладка «Поваренная книга»</a:t>
            </a:r>
            <a:endParaRPr lang="ru-RU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6131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Вкладка «Список покупок»</a:t>
            </a:r>
            <a:endParaRPr lang="ru-RU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96944" cy="43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302-5424-41D5-BF9F-9189053A89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</TotalTime>
  <Words>295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Конструктор меню «Поваренок»</vt:lpstr>
      <vt:lpstr>Задача</vt:lpstr>
      <vt:lpstr>Решение</vt:lpstr>
      <vt:lpstr>Диаграмма базы данных</vt:lpstr>
      <vt:lpstr>Дополнительные библиотеки</vt:lpstr>
      <vt:lpstr>Вкладка «Меню на сегодня»</vt:lpstr>
      <vt:lpstr>Вкладка «Меню на неделю»</vt:lpstr>
      <vt:lpstr>Вкладка «Поваренная книга»</vt:lpstr>
      <vt:lpstr>Вкладка «Список покупок»</vt:lpstr>
      <vt:lpstr>Просмотр/печать списка покупок</vt:lpstr>
      <vt:lpstr>Выводы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таня</dc:creator>
  <cp:lastModifiedBy>таня</cp:lastModifiedBy>
  <cp:revision>12</cp:revision>
  <dcterms:created xsi:type="dcterms:W3CDTF">2014-05-12T11:20:08Z</dcterms:created>
  <dcterms:modified xsi:type="dcterms:W3CDTF">2014-05-12T16:30:18Z</dcterms:modified>
</cp:coreProperties>
</file>