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2" y="102"/>
      </p:cViewPr>
      <p:guideLst>
        <p:guide orient="horz" pos="163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A3AEA-883C-4209-8788-4654B9BFA89D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F885E-8B6A-4505-9071-BE81F1572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24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7A015-E104-CC83-B7B5-3DAA9EC74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34D2D4-0939-9630-0649-5A9CEDE74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B1E319-7489-8DED-7972-D39773C0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FBDFAB-AB5E-9A7C-AE42-265BBCC3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2A6596-1385-5982-75D2-DF40ECFF0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93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8B03B-8068-87DA-FA7C-3032CA7B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7A9983-597B-769B-F6FB-4DA87AD9D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483B6D-17FD-CFE1-2F98-FB1572A4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0D9443-3CC2-47EF-C505-B37E9F05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292A4A-A01C-A7D2-6073-3D86453E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50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33F58F-58DD-82F2-9CEF-32E0807F6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678BA2-CC8C-3966-C9AE-F7816165E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C213F7-B043-A5EE-33C2-662DA8BAA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9DF5B9-5B1C-F076-17DD-7B1BE9AB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84A539-A29B-0F4E-0736-D902830A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7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49B15-007B-ABAC-1B4D-2A184522E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9E1E1B-1577-9B7C-2903-892BE2DB1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A43613-5073-F482-E6D1-2F1E2F403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0964D8-E23A-A5C7-C61E-F4091A7C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8E9CFE-7987-A8B3-6402-E73A3D4A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39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61CFA-D57C-0F01-C1C3-9CC87D89C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9325EB-2D8C-0353-206E-7CA9642BC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B65655-E91C-76FF-621F-292219F4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910DEA-2EB9-5756-89AE-1C0F1D39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08ABD1-9282-44C8-CBBA-BCAECAE1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83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01010-8143-13ED-20C9-543ABD92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5B2114-9496-5D68-A28F-DC68D8D67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006E36-8AF5-30AE-656E-EC055645D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A324B7-5363-A312-29F9-D7BA621B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31CF5F-8ABC-4E0E-B2A8-14B1A1EA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187B5F-E791-AF21-6E25-12EAB39E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42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D82D7-24A9-1170-3417-FC68E7BBA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1FB3EF-DAD0-85F4-B7BE-C868AA8E4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BC250B-8693-296A-8161-352DE86AC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DA2142C-AF21-CF0C-74D7-463447C2E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D17F99D-150E-F1AB-BB1A-D31772C54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BBB1BAA-C894-457B-4AF1-B67D0779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21EB95-1884-F51A-7A48-44933DEE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D4D64B-19A6-B8D9-8F02-8A3AC42B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1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946BE-D042-FC8E-AEF9-4ED5B85F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26ABF1C-B6AE-EC8F-E233-7E14FA53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C1105A-D100-D065-5C73-385708FF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FD910E8-7C04-E5F9-CC4D-83F2E4B2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30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7CE57BC-8A67-C1C2-C11C-AE1F4DFA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D90A090-9CD0-C8AB-26C3-2E86FDF1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ADA54C-7E09-4EEA-F1E4-7DC0975B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00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75A1C-DD90-6CED-ADE9-058C17A9C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701976-97B3-8701-C988-4958A7976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23CC34-A043-E27E-80D9-E859842FC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82F1EE-9C7A-C76B-B56F-81C4E86E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2AC3AB-9B18-B074-387C-98FAC82D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69F35D-378E-5394-4C43-492BC477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3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5F84B-EDE4-52E5-229C-7010A759C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1A4C238-B03B-46B2-E4AB-854127946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EFEC2A-C9B9-7D64-8F97-83B222F50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9562A5-2739-3A11-7FD2-A674CA46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F7CEC4-08EB-873F-306A-3C3A172B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CE3969-3A55-35EF-6A05-4EECAE33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9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EB3260-E2E7-8EAE-BCF6-CB3D3D4BF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A0D7D7-E8DF-827C-0319-737C32F6D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988852-2AD2-974F-3982-6145379BB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7C5F4-3E42-4694-80D2-BC3004364726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02DD10-F96A-B815-DB13-04BC85CE4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2C9CF6-E95D-EE0D-4994-9049CFE0C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18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04;p33">
            <a:extLst>
              <a:ext uri="{FF2B5EF4-FFF2-40B4-BE49-F238E27FC236}">
                <a16:creationId xmlns:a16="http://schemas.microsoft.com/office/drawing/2014/main" id="{15F361F0-251C-30D3-F559-81B94C0D2972}"/>
              </a:ext>
            </a:extLst>
          </p:cNvPr>
          <p:cNvSpPr/>
          <p:nvPr/>
        </p:nvSpPr>
        <p:spPr>
          <a:xfrm>
            <a:off x="2005629" y="2764666"/>
            <a:ext cx="9316" cy="448940"/>
          </a:xfrm>
          <a:custGeom>
            <a:avLst/>
            <a:gdLst/>
            <a:ahLst/>
            <a:cxnLst/>
            <a:rect l="l" t="t" r="r" b="b"/>
            <a:pathLst>
              <a:path w="351" h="16914" extrusionOk="0">
                <a:moveTo>
                  <a:pt x="196" y="0"/>
                </a:moveTo>
                <a:cubicBezTo>
                  <a:pt x="126" y="0"/>
                  <a:pt x="56" y="70"/>
                  <a:pt x="56" y="154"/>
                </a:cubicBezTo>
                <a:lnTo>
                  <a:pt x="56" y="84"/>
                </a:lnTo>
                <a:lnTo>
                  <a:pt x="56" y="84"/>
                </a:lnTo>
                <a:cubicBezTo>
                  <a:pt x="3" y="177"/>
                  <a:pt x="76" y="295"/>
                  <a:pt x="179" y="295"/>
                </a:cubicBezTo>
                <a:cubicBezTo>
                  <a:pt x="185" y="295"/>
                  <a:pt x="190" y="295"/>
                  <a:pt x="196" y="294"/>
                </a:cubicBezTo>
                <a:cubicBezTo>
                  <a:pt x="280" y="294"/>
                  <a:pt x="350" y="224"/>
                  <a:pt x="350" y="154"/>
                </a:cubicBezTo>
                <a:cubicBezTo>
                  <a:pt x="350" y="70"/>
                  <a:pt x="280" y="0"/>
                  <a:pt x="196" y="0"/>
                </a:cubicBezTo>
                <a:close/>
                <a:moveTo>
                  <a:pt x="196" y="882"/>
                </a:moveTo>
                <a:cubicBezTo>
                  <a:pt x="126" y="882"/>
                  <a:pt x="56" y="938"/>
                  <a:pt x="56" y="1022"/>
                </a:cubicBezTo>
                <a:lnTo>
                  <a:pt x="56" y="966"/>
                </a:lnTo>
                <a:lnTo>
                  <a:pt x="56" y="966"/>
                </a:lnTo>
                <a:cubicBezTo>
                  <a:pt x="0" y="1064"/>
                  <a:pt x="84" y="1176"/>
                  <a:pt x="196" y="1176"/>
                </a:cubicBezTo>
                <a:cubicBezTo>
                  <a:pt x="280" y="1176"/>
                  <a:pt x="350" y="1106"/>
                  <a:pt x="350" y="1022"/>
                </a:cubicBezTo>
                <a:cubicBezTo>
                  <a:pt x="350" y="938"/>
                  <a:pt x="280" y="882"/>
                  <a:pt x="196" y="882"/>
                </a:cubicBezTo>
                <a:close/>
                <a:moveTo>
                  <a:pt x="196" y="1750"/>
                </a:moveTo>
                <a:cubicBezTo>
                  <a:pt x="126" y="1750"/>
                  <a:pt x="56" y="1820"/>
                  <a:pt x="56" y="1904"/>
                </a:cubicBezTo>
                <a:lnTo>
                  <a:pt x="56" y="1834"/>
                </a:lnTo>
                <a:lnTo>
                  <a:pt x="56" y="1834"/>
                </a:lnTo>
                <a:cubicBezTo>
                  <a:pt x="17" y="1940"/>
                  <a:pt x="77" y="2046"/>
                  <a:pt x="177" y="2046"/>
                </a:cubicBezTo>
                <a:cubicBezTo>
                  <a:pt x="183" y="2046"/>
                  <a:pt x="190" y="2045"/>
                  <a:pt x="196" y="2044"/>
                </a:cubicBezTo>
                <a:cubicBezTo>
                  <a:pt x="280" y="2044"/>
                  <a:pt x="350" y="1974"/>
                  <a:pt x="350" y="1904"/>
                </a:cubicBezTo>
                <a:cubicBezTo>
                  <a:pt x="350" y="1820"/>
                  <a:pt x="280" y="1750"/>
                  <a:pt x="196" y="1750"/>
                </a:cubicBezTo>
                <a:close/>
                <a:moveTo>
                  <a:pt x="196" y="2632"/>
                </a:moveTo>
                <a:cubicBezTo>
                  <a:pt x="126" y="2632"/>
                  <a:pt x="56" y="2688"/>
                  <a:pt x="56" y="2772"/>
                </a:cubicBezTo>
                <a:lnTo>
                  <a:pt x="56" y="2716"/>
                </a:lnTo>
                <a:lnTo>
                  <a:pt x="56" y="2716"/>
                </a:lnTo>
                <a:cubicBezTo>
                  <a:pt x="14" y="2814"/>
                  <a:pt x="98" y="2926"/>
                  <a:pt x="196" y="2926"/>
                </a:cubicBezTo>
                <a:cubicBezTo>
                  <a:pt x="280" y="2926"/>
                  <a:pt x="350" y="2856"/>
                  <a:pt x="350" y="2772"/>
                </a:cubicBezTo>
                <a:cubicBezTo>
                  <a:pt x="350" y="2688"/>
                  <a:pt x="280" y="2632"/>
                  <a:pt x="196" y="2632"/>
                </a:cubicBezTo>
                <a:close/>
                <a:moveTo>
                  <a:pt x="196" y="3501"/>
                </a:moveTo>
                <a:cubicBezTo>
                  <a:pt x="126" y="3501"/>
                  <a:pt x="56" y="3571"/>
                  <a:pt x="56" y="3655"/>
                </a:cubicBezTo>
                <a:lnTo>
                  <a:pt x="56" y="3599"/>
                </a:lnTo>
                <a:lnTo>
                  <a:pt x="56" y="3599"/>
                </a:lnTo>
                <a:cubicBezTo>
                  <a:pt x="17" y="3691"/>
                  <a:pt x="89" y="3796"/>
                  <a:pt x="179" y="3796"/>
                </a:cubicBezTo>
                <a:cubicBezTo>
                  <a:pt x="185" y="3796"/>
                  <a:pt x="191" y="3795"/>
                  <a:pt x="196" y="3795"/>
                </a:cubicBezTo>
                <a:cubicBezTo>
                  <a:pt x="280" y="3795"/>
                  <a:pt x="350" y="3725"/>
                  <a:pt x="350" y="3655"/>
                </a:cubicBezTo>
                <a:cubicBezTo>
                  <a:pt x="350" y="3571"/>
                  <a:pt x="280" y="3501"/>
                  <a:pt x="196" y="3501"/>
                </a:cubicBezTo>
                <a:close/>
                <a:moveTo>
                  <a:pt x="178" y="4381"/>
                </a:moveTo>
                <a:cubicBezTo>
                  <a:pt x="115" y="4381"/>
                  <a:pt x="56" y="4446"/>
                  <a:pt x="56" y="4523"/>
                </a:cubicBezTo>
                <a:lnTo>
                  <a:pt x="56" y="4481"/>
                </a:lnTo>
                <a:lnTo>
                  <a:pt x="56" y="4481"/>
                </a:lnTo>
                <a:cubicBezTo>
                  <a:pt x="14" y="4579"/>
                  <a:pt x="98" y="4677"/>
                  <a:pt x="196" y="4677"/>
                </a:cubicBezTo>
                <a:cubicBezTo>
                  <a:pt x="280" y="4677"/>
                  <a:pt x="350" y="4607"/>
                  <a:pt x="350" y="4523"/>
                </a:cubicBezTo>
                <a:cubicBezTo>
                  <a:pt x="350" y="4439"/>
                  <a:pt x="280" y="4383"/>
                  <a:pt x="196" y="4383"/>
                </a:cubicBezTo>
                <a:cubicBezTo>
                  <a:pt x="190" y="4381"/>
                  <a:pt x="184" y="4381"/>
                  <a:pt x="178" y="4381"/>
                </a:cubicBezTo>
                <a:close/>
                <a:moveTo>
                  <a:pt x="196" y="5251"/>
                </a:moveTo>
                <a:cubicBezTo>
                  <a:pt x="126" y="5251"/>
                  <a:pt x="56" y="5321"/>
                  <a:pt x="56" y="5405"/>
                </a:cubicBezTo>
                <a:lnTo>
                  <a:pt x="56" y="5349"/>
                </a:lnTo>
                <a:lnTo>
                  <a:pt x="56" y="5349"/>
                </a:lnTo>
                <a:cubicBezTo>
                  <a:pt x="30" y="5441"/>
                  <a:pt x="90" y="5546"/>
                  <a:pt x="180" y="5546"/>
                </a:cubicBezTo>
                <a:cubicBezTo>
                  <a:pt x="185" y="5546"/>
                  <a:pt x="191" y="5545"/>
                  <a:pt x="196" y="5545"/>
                </a:cubicBezTo>
                <a:cubicBezTo>
                  <a:pt x="280" y="5545"/>
                  <a:pt x="350" y="5475"/>
                  <a:pt x="350" y="5405"/>
                </a:cubicBezTo>
                <a:cubicBezTo>
                  <a:pt x="350" y="5321"/>
                  <a:pt x="280" y="5251"/>
                  <a:pt x="196" y="5251"/>
                </a:cubicBezTo>
                <a:close/>
                <a:moveTo>
                  <a:pt x="196" y="6133"/>
                </a:moveTo>
                <a:cubicBezTo>
                  <a:pt x="126" y="6133"/>
                  <a:pt x="56" y="6189"/>
                  <a:pt x="56" y="6273"/>
                </a:cubicBezTo>
                <a:lnTo>
                  <a:pt x="56" y="6231"/>
                </a:lnTo>
                <a:lnTo>
                  <a:pt x="56" y="6231"/>
                </a:lnTo>
                <a:cubicBezTo>
                  <a:pt x="28" y="6329"/>
                  <a:pt x="98" y="6427"/>
                  <a:pt x="196" y="6427"/>
                </a:cubicBezTo>
                <a:cubicBezTo>
                  <a:pt x="280" y="6427"/>
                  <a:pt x="350" y="6357"/>
                  <a:pt x="350" y="6273"/>
                </a:cubicBezTo>
                <a:cubicBezTo>
                  <a:pt x="350" y="6189"/>
                  <a:pt x="280" y="6133"/>
                  <a:pt x="196" y="6133"/>
                </a:cubicBezTo>
                <a:close/>
                <a:moveTo>
                  <a:pt x="196" y="7001"/>
                </a:moveTo>
                <a:cubicBezTo>
                  <a:pt x="126" y="7001"/>
                  <a:pt x="56" y="7071"/>
                  <a:pt x="56" y="7155"/>
                </a:cubicBezTo>
                <a:lnTo>
                  <a:pt x="56" y="7113"/>
                </a:lnTo>
                <a:lnTo>
                  <a:pt x="56" y="7113"/>
                </a:lnTo>
                <a:cubicBezTo>
                  <a:pt x="28" y="7211"/>
                  <a:pt x="98" y="7295"/>
                  <a:pt x="196" y="7295"/>
                </a:cubicBezTo>
                <a:cubicBezTo>
                  <a:pt x="280" y="7295"/>
                  <a:pt x="350" y="7225"/>
                  <a:pt x="350" y="7155"/>
                </a:cubicBezTo>
                <a:cubicBezTo>
                  <a:pt x="350" y="7071"/>
                  <a:pt x="280" y="7001"/>
                  <a:pt x="196" y="7001"/>
                </a:cubicBezTo>
                <a:close/>
                <a:moveTo>
                  <a:pt x="178" y="7881"/>
                </a:moveTo>
                <a:cubicBezTo>
                  <a:pt x="115" y="7881"/>
                  <a:pt x="56" y="7946"/>
                  <a:pt x="56" y="8023"/>
                </a:cubicBezTo>
                <a:lnTo>
                  <a:pt x="56" y="7995"/>
                </a:lnTo>
                <a:lnTo>
                  <a:pt x="56" y="7995"/>
                </a:lnTo>
                <a:cubicBezTo>
                  <a:pt x="28" y="8079"/>
                  <a:pt x="98" y="8177"/>
                  <a:pt x="196" y="8177"/>
                </a:cubicBezTo>
                <a:cubicBezTo>
                  <a:pt x="280" y="8177"/>
                  <a:pt x="350" y="8107"/>
                  <a:pt x="350" y="8023"/>
                </a:cubicBezTo>
                <a:cubicBezTo>
                  <a:pt x="350" y="7939"/>
                  <a:pt x="280" y="7883"/>
                  <a:pt x="196" y="7883"/>
                </a:cubicBezTo>
                <a:cubicBezTo>
                  <a:pt x="190" y="7882"/>
                  <a:pt x="184" y="7881"/>
                  <a:pt x="178" y="7881"/>
                </a:cubicBezTo>
                <a:close/>
                <a:moveTo>
                  <a:pt x="196" y="8751"/>
                </a:moveTo>
                <a:cubicBezTo>
                  <a:pt x="126" y="8751"/>
                  <a:pt x="56" y="8821"/>
                  <a:pt x="56" y="8905"/>
                </a:cubicBezTo>
                <a:lnTo>
                  <a:pt x="56" y="8863"/>
                </a:lnTo>
                <a:lnTo>
                  <a:pt x="56" y="8863"/>
                </a:lnTo>
                <a:cubicBezTo>
                  <a:pt x="28" y="8961"/>
                  <a:pt x="112" y="9045"/>
                  <a:pt x="196" y="9045"/>
                </a:cubicBezTo>
                <a:cubicBezTo>
                  <a:pt x="280" y="9045"/>
                  <a:pt x="350" y="8975"/>
                  <a:pt x="350" y="8905"/>
                </a:cubicBezTo>
                <a:cubicBezTo>
                  <a:pt x="350" y="8821"/>
                  <a:pt x="280" y="8751"/>
                  <a:pt x="196" y="8751"/>
                </a:cubicBezTo>
                <a:close/>
                <a:moveTo>
                  <a:pt x="178" y="9631"/>
                </a:moveTo>
                <a:cubicBezTo>
                  <a:pt x="115" y="9631"/>
                  <a:pt x="56" y="9696"/>
                  <a:pt x="56" y="9773"/>
                </a:cubicBezTo>
                <a:lnTo>
                  <a:pt x="56" y="9745"/>
                </a:lnTo>
                <a:lnTo>
                  <a:pt x="56" y="9745"/>
                </a:lnTo>
                <a:cubicBezTo>
                  <a:pt x="42" y="9843"/>
                  <a:pt x="112" y="9927"/>
                  <a:pt x="196" y="9927"/>
                </a:cubicBezTo>
                <a:cubicBezTo>
                  <a:pt x="280" y="9927"/>
                  <a:pt x="350" y="9857"/>
                  <a:pt x="350" y="9773"/>
                </a:cubicBezTo>
                <a:cubicBezTo>
                  <a:pt x="350" y="9689"/>
                  <a:pt x="280" y="9633"/>
                  <a:pt x="196" y="9633"/>
                </a:cubicBezTo>
                <a:cubicBezTo>
                  <a:pt x="190" y="9632"/>
                  <a:pt x="184" y="9631"/>
                  <a:pt x="178" y="9631"/>
                </a:cubicBezTo>
                <a:close/>
                <a:moveTo>
                  <a:pt x="196" y="10501"/>
                </a:moveTo>
                <a:cubicBezTo>
                  <a:pt x="126" y="10501"/>
                  <a:pt x="56" y="10571"/>
                  <a:pt x="56" y="10655"/>
                </a:cubicBezTo>
                <a:lnTo>
                  <a:pt x="56" y="10627"/>
                </a:lnTo>
                <a:lnTo>
                  <a:pt x="56" y="10627"/>
                </a:lnTo>
                <a:cubicBezTo>
                  <a:pt x="42" y="10711"/>
                  <a:pt x="112" y="10795"/>
                  <a:pt x="196" y="10795"/>
                </a:cubicBezTo>
                <a:cubicBezTo>
                  <a:pt x="280" y="10795"/>
                  <a:pt x="350" y="10725"/>
                  <a:pt x="350" y="10655"/>
                </a:cubicBezTo>
                <a:cubicBezTo>
                  <a:pt x="350" y="10571"/>
                  <a:pt x="280" y="10501"/>
                  <a:pt x="196" y="10501"/>
                </a:cubicBezTo>
                <a:close/>
                <a:moveTo>
                  <a:pt x="178" y="11381"/>
                </a:moveTo>
                <a:cubicBezTo>
                  <a:pt x="115" y="11381"/>
                  <a:pt x="56" y="11446"/>
                  <a:pt x="56" y="11523"/>
                </a:cubicBezTo>
                <a:lnTo>
                  <a:pt x="56" y="11509"/>
                </a:lnTo>
                <a:lnTo>
                  <a:pt x="56" y="11509"/>
                </a:lnTo>
                <a:cubicBezTo>
                  <a:pt x="43" y="11587"/>
                  <a:pt x="102" y="11665"/>
                  <a:pt x="178" y="11665"/>
                </a:cubicBezTo>
                <a:cubicBezTo>
                  <a:pt x="184" y="11665"/>
                  <a:pt x="190" y="11664"/>
                  <a:pt x="196" y="11663"/>
                </a:cubicBezTo>
                <a:cubicBezTo>
                  <a:pt x="203" y="11664"/>
                  <a:pt x="211" y="11665"/>
                  <a:pt x="218" y="11665"/>
                </a:cubicBezTo>
                <a:cubicBezTo>
                  <a:pt x="292" y="11665"/>
                  <a:pt x="350" y="11600"/>
                  <a:pt x="350" y="11523"/>
                </a:cubicBezTo>
                <a:cubicBezTo>
                  <a:pt x="350" y="11439"/>
                  <a:pt x="280" y="11383"/>
                  <a:pt x="196" y="11383"/>
                </a:cubicBezTo>
                <a:cubicBezTo>
                  <a:pt x="190" y="11382"/>
                  <a:pt x="184" y="11381"/>
                  <a:pt x="178" y="11381"/>
                </a:cubicBezTo>
                <a:close/>
                <a:moveTo>
                  <a:pt x="196" y="12251"/>
                </a:moveTo>
                <a:cubicBezTo>
                  <a:pt x="126" y="12251"/>
                  <a:pt x="56" y="12321"/>
                  <a:pt x="56" y="12405"/>
                </a:cubicBezTo>
                <a:lnTo>
                  <a:pt x="56" y="12391"/>
                </a:lnTo>
                <a:lnTo>
                  <a:pt x="56" y="12391"/>
                </a:lnTo>
                <a:cubicBezTo>
                  <a:pt x="42" y="12475"/>
                  <a:pt x="112" y="12545"/>
                  <a:pt x="196" y="12545"/>
                </a:cubicBezTo>
                <a:cubicBezTo>
                  <a:pt x="280" y="12545"/>
                  <a:pt x="350" y="12475"/>
                  <a:pt x="350" y="12405"/>
                </a:cubicBezTo>
                <a:cubicBezTo>
                  <a:pt x="350" y="12321"/>
                  <a:pt x="280" y="12251"/>
                  <a:pt x="196" y="12251"/>
                </a:cubicBezTo>
                <a:close/>
                <a:moveTo>
                  <a:pt x="196" y="13119"/>
                </a:moveTo>
                <a:cubicBezTo>
                  <a:pt x="126" y="13119"/>
                  <a:pt x="56" y="13189"/>
                  <a:pt x="56" y="13273"/>
                </a:cubicBezTo>
                <a:lnTo>
                  <a:pt x="56" y="13259"/>
                </a:lnTo>
                <a:lnTo>
                  <a:pt x="56" y="13259"/>
                </a:lnTo>
                <a:cubicBezTo>
                  <a:pt x="43" y="13337"/>
                  <a:pt x="102" y="13415"/>
                  <a:pt x="178" y="13415"/>
                </a:cubicBezTo>
                <a:cubicBezTo>
                  <a:pt x="184" y="13415"/>
                  <a:pt x="190" y="13414"/>
                  <a:pt x="196" y="13413"/>
                </a:cubicBezTo>
                <a:cubicBezTo>
                  <a:pt x="280" y="13413"/>
                  <a:pt x="350" y="13357"/>
                  <a:pt x="350" y="13273"/>
                </a:cubicBezTo>
                <a:cubicBezTo>
                  <a:pt x="350" y="13189"/>
                  <a:pt x="280" y="13119"/>
                  <a:pt x="196" y="13119"/>
                </a:cubicBezTo>
                <a:close/>
                <a:moveTo>
                  <a:pt x="196" y="14001"/>
                </a:moveTo>
                <a:cubicBezTo>
                  <a:pt x="126" y="14001"/>
                  <a:pt x="56" y="14071"/>
                  <a:pt x="56" y="14155"/>
                </a:cubicBezTo>
                <a:lnTo>
                  <a:pt x="56" y="14141"/>
                </a:lnTo>
                <a:lnTo>
                  <a:pt x="56" y="14141"/>
                </a:lnTo>
                <a:cubicBezTo>
                  <a:pt x="42" y="14225"/>
                  <a:pt x="112" y="14295"/>
                  <a:pt x="196" y="14295"/>
                </a:cubicBezTo>
                <a:cubicBezTo>
                  <a:pt x="280" y="14295"/>
                  <a:pt x="350" y="14225"/>
                  <a:pt x="350" y="14155"/>
                </a:cubicBezTo>
                <a:cubicBezTo>
                  <a:pt x="350" y="14071"/>
                  <a:pt x="280" y="14001"/>
                  <a:pt x="196" y="14001"/>
                </a:cubicBezTo>
                <a:close/>
                <a:moveTo>
                  <a:pt x="196" y="14869"/>
                </a:moveTo>
                <a:cubicBezTo>
                  <a:pt x="126" y="14869"/>
                  <a:pt x="56" y="14939"/>
                  <a:pt x="56" y="15023"/>
                </a:cubicBezTo>
                <a:lnTo>
                  <a:pt x="56" y="15009"/>
                </a:lnTo>
                <a:lnTo>
                  <a:pt x="56" y="15009"/>
                </a:lnTo>
                <a:cubicBezTo>
                  <a:pt x="43" y="15087"/>
                  <a:pt x="102" y="15165"/>
                  <a:pt x="178" y="15165"/>
                </a:cubicBezTo>
                <a:cubicBezTo>
                  <a:pt x="184" y="15165"/>
                  <a:pt x="190" y="15165"/>
                  <a:pt x="196" y="15163"/>
                </a:cubicBezTo>
                <a:cubicBezTo>
                  <a:pt x="280" y="15163"/>
                  <a:pt x="350" y="15107"/>
                  <a:pt x="350" y="15023"/>
                </a:cubicBezTo>
                <a:cubicBezTo>
                  <a:pt x="350" y="14939"/>
                  <a:pt x="280" y="14869"/>
                  <a:pt x="196" y="14869"/>
                </a:cubicBezTo>
                <a:close/>
                <a:moveTo>
                  <a:pt x="196" y="15752"/>
                </a:moveTo>
                <a:cubicBezTo>
                  <a:pt x="128" y="15752"/>
                  <a:pt x="60" y="15818"/>
                  <a:pt x="56" y="15899"/>
                </a:cubicBezTo>
                <a:cubicBezTo>
                  <a:pt x="56" y="15896"/>
                  <a:pt x="56" y="15894"/>
                  <a:pt x="56" y="15892"/>
                </a:cubicBezTo>
                <a:lnTo>
                  <a:pt x="56" y="15906"/>
                </a:lnTo>
                <a:cubicBezTo>
                  <a:pt x="56" y="15903"/>
                  <a:pt x="56" y="15901"/>
                  <a:pt x="56" y="15899"/>
                </a:cubicBezTo>
                <a:lnTo>
                  <a:pt x="56" y="15899"/>
                </a:lnTo>
                <a:cubicBezTo>
                  <a:pt x="60" y="15979"/>
                  <a:pt x="128" y="16046"/>
                  <a:pt x="196" y="16046"/>
                </a:cubicBezTo>
                <a:cubicBezTo>
                  <a:pt x="280" y="16046"/>
                  <a:pt x="350" y="15976"/>
                  <a:pt x="350" y="15906"/>
                </a:cubicBezTo>
                <a:cubicBezTo>
                  <a:pt x="350" y="15822"/>
                  <a:pt x="280" y="15752"/>
                  <a:pt x="196" y="15752"/>
                </a:cubicBezTo>
                <a:close/>
                <a:moveTo>
                  <a:pt x="178" y="16632"/>
                </a:moveTo>
                <a:cubicBezTo>
                  <a:pt x="115" y="16632"/>
                  <a:pt x="56" y="16697"/>
                  <a:pt x="56" y="16774"/>
                </a:cubicBezTo>
                <a:cubicBezTo>
                  <a:pt x="56" y="16858"/>
                  <a:pt x="126" y="16914"/>
                  <a:pt x="196" y="16914"/>
                </a:cubicBezTo>
                <a:cubicBezTo>
                  <a:pt x="280" y="16914"/>
                  <a:pt x="350" y="16858"/>
                  <a:pt x="350" y="16774"/>
                </a:cubicBezTo>
                <a:cubicBezTo>
                  <a:pt x="350" y="16690"/>
                  <a:pt x="280" y="16634"/>
                  <a:pt x="196" y="16634"/>
                </a:cubicBezTo>
                <a:cubicBezTo>
                  <a:pt x="190" y="16632"/>
                  <a:pt x="184" y="16632"/>
                  <a:pt x="178" y="16632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Google Shape;1106;p33">
            <a:extLst>
              <a:ext uri="{FF2B5EF4-FFF2-40B4-BE49-F238E27FC236}">
                <a16:creationId xmlns:a16="http://schemas.microsoft.com/office/drawing/2014/main" id="{FB533120-7385-05AC-4262-255F3E29DA3D}"/>
              </a:ext>
            </a:extLst>
          </p:cNvPr>
          <p:cNvSpPr/>
          <p:nvPr/>
        </p:nvSpPr>
        <p:spPr>
          <a:xfrm>
            <a:off x="1252160" y="2083931"/>
            <a:ext cx="8945" cy="449311"/>
          </a:xfrm>
          <a:custGeom>
            <a:avLst/>
            <a:gdLst/>
            <a:ahLst/>
            <a:cxnLst/>
            <a:rect l="l" t="t" r="r" b="b"/>
            <a:pathLst>
              <a:path w="337" h="16928" extrusionOk="0">
                <a:moveTo>
                  <a:pt x="183" y="0"/>
                </a:moveTo>
                <a:cubicBezTo>
                  <a:pt x="123" y="0"/>
                  <a:pt x="63" y="52"/>
                  <a:pt x="47" y="119"/>
                </a:cubicBezTo>
                <a:lnTo>
                  <a:pt x="47" y="119"/>
                </a:lnTo>
                <a:cubicBezTo>
                  <a:pt x="44" y="108"/>
                  <a:pt x="43" y="96"/>
                  <a:pt x="43" y="84"/>
                </a:cubicBezTo>
                <a:lnTo>
                  <a:pt x="43" y="154"/>
                </a:lnTo>
                <a:cubicBezTo>
                  <a:pt x="43" y="142"/>
                  <a:pt x="44" y="130"/>
                  <a:pt x="47" y="119"/>
                </a:cubicBezTo>
                <a:lnTo>
                  <a:pt x="47" y="119"/>
                </a:lnTo>
                <a:cubicBezTo>
                  <a:pt x="63" y="187"/>
                  <a:pt x="125" y="238"/>
                  <a:pt x="197" y="238"/>
                </a:cubicBezTo>
                <a:cubicBezTo>
                  <a:pt x="267" y="224"/>
                  <a:pt x="337" y="168"/>
                  <a:pt x="337" y="84"/>
                </a:cubicBezTo>
                <a:cubicBezTo>
                  <a:pt x="309" y="28"/>
                  <a:pt x="253" y="0"/>
                  <a:pt x="183" y="0"/>
                </a:cubicBezTo>
                <a:close/>
                <a:moveTo>
                  <a:pt x="216" y="879"/>
                </a:moveTo>
                <a:cubicBezTo>
                  <a:pt x="206" y="879"/>
                  <a:pt x="194" y="880"/>
                  <a:pt x="183" y="882"/>
                </a:cubicBezTo>
                <a:cubicBezTo>
                  <a:pt x="121" y="882"/>
                  <a:pt x="60" y="925"/>
                  <a:pt x="46" y="992"/>
                </a:cubicBezTo>
                <a:lnTo>
                  <a:pt x="46" y="992"/>
                </a:lnTo>
                <a:cubicBezTo>
                  <a:pt x="44" y="984"/>
                  <a:pt x="43" y="975"/>
                  <a:pt x="43" y="966"/>
                </a:cubicBezTo>
                <a:lnTo>
                  <a:pt x="43" y="1022"/>
                </a:lnTo>
                <a:cubicBezTo>
                  <a:pt x="43" y="1012"/>
                  <a:pt x="44" y="1002"/>
                  <a:pt x="46" y="992"/>
                </a:cubicBezTo>
                <a:lnTo>
                  <a:pt x="46" y="992"/>
                </a:lnTo>
                <a:cubicBezTo>
                  <a:pt x="60" y="1053"/>
                  <a:pt x="123" y="1106"/>
                  <a:pt x="197" y="1106"/>
                </a:cubicBezTo>
                <a:cubicBezTo>
                  <a:pt x="267" y="1106"/>
                  <a:pt x="337" y="1036"/>
                  <a:pt x="337" y="966"/>
                </a:cubicBezTo>
                <a:cubicBezTo>
                  <a:pt x="313" y="908"/>
                  <a:pt x="271" y="879"/>
                  <a:pt x="216" y="879"/>
                </a:cubicBezTo>
                <a:close/>
                <a:moveTo>
                  <a:pt x="183" y="1750"/>
                </a:moveTo>
                <a:cubicBezTo>
                  <a:pt x="123" y="1750"/>
                  <a:pt x="63" y="1802"/>
                  <a:pt x="47" y="1869"/>
                </a:cubicBezTo>
                <a:lnTo>
                  <a:pt x="47" y="1869"/>
                </a:lnTo>
                <a:cubicBezTo>
                  <a:pt x="44" y="1858"/>
                  <a:pt x="43" y="1846"/>
                  <a:pt x="43" y="1834"/>
                </a:cubicBezTo>
                <a:lnTo>
                  <a:pt x="43" y="1904"/>
                </a:lnTo>
                <a:cubicBezTo>
                  <a:pt x="43" y="1892"/>
                  <a:pt x="44" y="1881"/>
                  <a:pt x="47" y="1869"/>
                </a:cubicBezTo>
                <a:lnTo>
                  <a:pt x="47" y="1869"/>
                </a:lnTo>
                <a:cubicBezTo>
                  <a:pt x="63" y="1937"/>
                  <a:pt x="125" y="1988"/>
                  <a:pt x="197" y="1988"/>
                </a:cubicBezTo>
                <a:cubicBezTo>
                  <a:pt x="267" y="1974"/>
                  <a:pt x="337" y="1918"/>
                  <a:pt x="337" y="1834"/>
                </a:cubicBezTo>
                <a:cubicBezTo>
                  <a:pt x="309" y="1778"/>
                  <a:pt x="253" y="1750"/>
                  <a:pt x="183" y="1750"/>
                </a:cubicBezTo>
                <a:close/>
                <a:moveTo>
                  <a:pt x="183" y="2632"/>
                </a:moveTo>
                <a:cubicBezTo>
                  <a:pt x="113" y="2632"/>
                  <a:pt x="43" y="2688"/>
                  <a:pt x="43" y="2772"/>
                </a:cubicBezTo>
                <a:lnTo>
                  <a:pt x="43" y="2716"/>
                </a:lnTo>
                <a:lnTo>
                  <a:pt x="43" y="2716"/>
                </a:lnTo>
                <a:cubicBezTo>
                  <a:pt x="1" y="2814"/>
                  <a:pt x="85" y="2926"/>
                  <a:pt x="183" y="2926"/>
                </a:cubicBezTo>
                <a:cubicBezTo>
                  <a:pt x="267" y="2926"/>
                  <a:pt x="337" y="2856"/>
                  <a:pt x="337" y="2772"/>
                </a:cubicBezTo>
                <a:cubicBezTo>
                  <a:pt x="337" y="2688"/>
                  <a:pt x="267" y="2632"/>
                  <a:pt x="183" y="2632"/>
                </a:cubicBezTo>
                <a:close/>
                <a:moveTo>
                  <a:pt x="183" y="3500"/>
                </a:moveTo>
                <a:cubicBezTo>
                  <a:pt x="113" y="3500"/>
                  <a:pt x="43" y="3570"/>
                  <a:pt x="43" y="3654"/>
                </a:cubicBezTo>
                <a:lnTo>
                  <a:pt x="43" y="3598"/>
                </a:lnTo>
                <a:lnTo>
                  <a:pt x="43" y="3598"/>
                </a:lnTo>
                <a:cubicBezTo>
                  <a:pt x="3" y="3691"/>
                  <a:pt x="75" y="3796"/>
                  <a:pt x="166" y="3796"/>
                </a:cubicBezTo>
                <a:cubicBezTo>
                  <a:pt x="171" y="3796"/>
                  <a:pt x="177" y="3795"/>
                  <a:pt x="183" y="3795"/>
                </a:cubicBezTo>
                <a:cubicBezTo>
                  <a:pt x="267" y="3795"/>
                  <a:pt x="337" y="3724"/>
                  <a:pt x="337" y="3654"/>
                </a:cubicBezTo>
                <a:cubicBezTo>
                  <a:pt x="337" y="3570"/>
                  <a:pt x="267" y="3500"/>
                  <a:pt x="183" y="3500"/>
                </a:cubicBezTo>
                <a:close/>
                <a:moveTo>
                  <a:pt x="183" y="4383"/>
                </a:moveTo>
                <a:cubicBezTo>
                  <a:pt x="113" y="4383"/>
                  <a:pt x="43" y="4439"/>
                  <a:pt x="43" y="4523"/>
                </a:cubicBezTo>
                <a:lnTo>
                  <a:pt x="43" y="4481"/>
                </a:lnTo>
                <a:lnTo>
                  <a:pt x="43" y="4481"/>
                </a:lnTo>
                <a:cubicBezTo>
                  <a:pt x="1" y="4579"/>
                  <a:pt x="85" y="4677"/>
                  <a:pt x="183" y="4677"/>
                </a:cubicBezTo>
                <a:cubicBezTo>
                  <a:pt x="267" y="4677"/>
                  <a:pt x="337" y="4607"/>
                  <a:pt x="337" y="4523"/>
                </a:cubicBezTo>
                <a:cubicBezTo>
                  <a:pt x="337" y="4439"/>
                  <a:pt x="267" y="4383"/>
                  <a:pt x="183" y="4383"/>
                </a:cubicBezTo>
                <a:close/>
                <a:moveTo>
                  <a:pt x="183" y="5251"/>
                </a:moveTo>
                <a:cubicBezTo>
                  <a:pt x="113" y="5251"/>
                  <a:pt x="43" y="5321"/>
                  <a:pt x="43" y="5405"/>
                </a:cubicBezTo>
                <a:lnTo>
                  <a:pt x="43" y="5349"/>
                </a:lnTo>
                <a:lnTo>
                  <a:pt x="43" y="5349"/>
                </a:lnTo>
                <a:cubicBezTo>
                  <a:pt x="3" y="5441"/>
                  <a:pt x="75" y="5546"/>
                  <a:pt x="166" y="5546"/>
                </a:cubicBezTo>
                <a:cubicBezTo>
                  <a:pt x="171" y="5546"/>
                  <a:pt x="177" y="5545"/>
                  <a:pt x="183" y="5545"/>
                </a:cubicBezTo>
                <a:cubicBezTo>
                  <a:pt x="267" y="5545"/>
                  <a:pt x="337" y="5475"/>
                  <a:pt x="337" y="5405"/>
                </a:cubicBezTo>
                <a:cubicBezTo>
                  <a:pt x="337" y="5321"/>
                  <a:pt x="267" y="5251"/>
                  <a:pt x="183" y="5251"/>
                </a:cubicBezTo>
                <a:close/>
                <a:moveTo>
                  <a:pt x="183" y="6133"/>
                </a:moveTo>
                <a:cubicBezTo>
                  <a:pt x="113" y="6133"/>
                  <a:pt x="43" y="6189"/>
                  <a:pt x="43" y="6273"/>
                </a:cubicBezTo>
                <a:lnTo>
                  <a:pt x="43" y="6231"/>
                </a:lnTo>
                <a:lnTo>
                  <a:pt x="43" y="6231"/>
                </a:lnTo>
                <a:cubicBezTo>
                  <a:pt x="15" y="6329"/>
                  <a:pt x="85" y="6427"/>
                  <a:pt x="183" y="6427"/>
                </a:cubicBezTo>
                <a:cubicBezTo>
                  <a:pt x="267" y="6427"/>
                  <a:pt x="337" y="6357"/>
                  <a:pt x="337" y="6273"/>
                </a:cubicBezTo>
                <a:cubicBezTo>
                  <a:pt x="337" y="6189"/>
                  <a:pt x="267" y="6133"/>
                  <a:pt x="183" y="6133"/>
                </a:cubicBezTo>
                <a:close/>
                <a:moveTo>
                  <a:pt x="183" y="7001"/>
                </a:moveTo>
                <a:cubicBezTo>
                  <a:pt x="113" y="7001"/>
                  <a:pt x="43" y="7071"/>
                  <a:pt x="43" y="7155"/>
                </a:cubicBezTo>
                <a:lnTo>
                  <a:pt x="43" y="7113"/>
                </a:lnTo>
                <a:lnTo>
                  <a:pt x="43" y="7113"/>
                </a:lnTo>
                <a:cubicBezTo>
                  <a:pt x="15" y="7211"/>
                  <a:pt x="85" y="7295"/>
                  <a:pt x="183" y="7295"/>
                </a:cubicBezTo>
                <a:cubicBezTo>
                  <a:pt x="267" y="7295"/>
                  <a:pt x="337" y="7225"/>
                  <a:pt x="337" y="7155"/>
                </a:cubicBezTo>
                <a:cubicBezTo>
                  <a:pt x="337" y="7071"/>
                  <a:pt x="267" y="7001"/>
                  <a:pt x="183" y="7001"/>
                </a:cubicBezTo>
                <a:close/>
                <a:moveTo>
                  <a:pt x="183" y="7883"/>
                </a:moveTo>
                <a:cubicBezTo>
                  <a:pt x="113" y="7883"/>
                  <a:pt x="43" y="7939"/>
                  <a:pt x="43" y="8023"/>
                </a:cubicBezTo>
                <a:lnTo>
                  <a:pt x="43" y="7995"/>
                </a:lnTo>
                <a:lnTo>
                  <a:pt x="43" y="7995"/>
                </a:lnTo>
                <a:cubicBezTo>
                  <a:pt x="15" y="8079"/>
                  <a:pt x="85" y="8177"/>
                  <a:pt x="183" y="8177"/>
                </a:cubicBezTo>
                <a:cubicBezTo>
                  <a:pt x="267" y="8177"/>
                  <a:pt x="337" y="8107"/>
                  <a:pt x="337" y="8023"/>
                </a:cubicBezTo>
                <a:cubicBezTo>
                  <a:pt x="337" y="7939"/>
                  <a:pt x="267" y="7883"/>
                  <a:pt x="183" y="7883"/>
                </a:cubicBezTo>
                <a:close/>
                <a:moveTo>
                  <a:pt x="183" y="8751"/>
                </a:moveTo>
                <a:cubicBezTo>
                  <a:pt x="113" y="8751"/>
                  <a:pt x="43" y="8821"/>
                  <a:pt x="43" y="8905"/>
                </a:cubicBezTo>
                <a:lnTo>
                  <a:pt x="43" y="8877"/>
                </a:lnTo>
                <a:lnTo>
                  <a:pt x="43" y="8877"/>
                </a:lnTo>
                <a:cubicBezTo>
                  <a:pt x="15" y="8961"/>
                  <a:pt x="99" y="9045"/>
                  <a:pt x="183" y="9045"/>
                </a:cubicBezTo>
                <a:cubicBezTo>
                  <a:pt x="267" y="9045"/>
                  <a:pt x="337" y="8975"/>
                  <a:pt x="337" y="8905"/>
                </a:cubicBezTo>
                <a:cubicBezTo>
                  <a:pt x="337" y="8821"/>
                  <a:pt x="267" y="8751"/>
                  <a:pt x="183" y="8751"/>
                </a:cubicBezTo>
                <a:close/>
                <a:moveTo>
                  <a:pt x="183" y="9633"/>
                </a:moveTo>
                <a:cubicBezTo>
                  <a:pt x="113" y="9633"/>
                  <a:pt x="43" y="9689"/>
                  <a:pt x="43" y="9773"/>
                </a:cubicBezTo>
                <a:lnTo>
                  <a:pt x="43" y="9745"/>
                </a:lnTo>
                <a:lnTo>
                  <a:pt x="43" y="9745"/>
                </a:lnTo>
                <a:cubicBezTo>
                  <a:pt x="15" y="9843"/>
                  <a:pt x="99" y="9927"/>
                  <a:pt x="183" y="9927"/>
                </a:cubicBezTo>
                <a:cubicBezTo>
                  <a:pt x="267" y="9927"/>
                  <a:pt x="337" y="9857"/>
                  <a:pt x="337" y="9773"/>
                </a:cubicBezTo>
                <a:cubicBezTo>
                  <a:pt x="337" y="9689"/>
                  <a:pt x="267" y="9633"/>
                  <a:pt x="183" y="9633"/>
                </a:cubicBezTo>
                <a:close/>
                <a:moveTo>
                  <a:pt x="183" y="10501"/>
                </a:moveTo>
                <a:cubicBezTo>
                  <a:pt x="113" y="10501"/>
                  <a:pt x="43" y="10571"/>
                  <a:pt x="43" y="10655"/>
                </a:cubicBezTo>
                <a:lnTo>
                  <a:pt x="43" y="10627"/>
                </a:lnTo>
                <a:lnTo>
                  <a:pt x="43" y="10627"/>
                </a:lnTo>
                <a:cubicBezTo>
                  <a:pt x="29" y="10711"/>
                  <a:pt x="99" y="10795"/>
                  <a:pt x="183" y="10795"/>
                </a:cubicBezTo>
                <a:cubicBezTo>
                  <a:pt x="267" y="10795"/>
                  <a:pt x="337" y="10725"/>
                  <a:pt x="337" y="10655"/>
                </a:cubicBezTo>
                <a:cubicBezTo>
                  <a:pt x="337" y="10571"/>
                  <a:pt x="267" y="10501"/>
                  <a:pt x="183" y="10501"/>
                </a:cubicBezTo>
                <a:close/>
                <a:moveTo>
                  <a:pt x="183" y="11383"/>
                </a:moveTo>
                <a:cubicBezTo>
                  <a:pt x="113" y="11383"/>
                  <a:pt x="43" y="11439"/>
                  <a:pt x="43" y="11523"/>
                </a:cubicBezTo>
                <a:lnTo>
                  <a:pt x="43" y="11509"/>
                </a:lnTo>
                <a:lnTo>
                  <a:pt x="43" y="11509"/>
                </a:lnTo>
                <a:cubicBezTo>
                  <a:pt x="29" y="11593"/>
                  <a:pt x="99" y="11677"/>
                  <a:pt x="183" y="11677"/>
                </a:cubicBezTo>
                <a:cubicBezTo>
                  <a:pt x="267" y="11677"/>
                  <a:pt x="337" y="11607"/>
                  <a:pt x="337" y="11523"/>
                </a:cubicBezTo>
                <a:cubicBezTo>
                  <a:pt x="337" y="11439"/>
                  <a:pt x="267" y="11383"/>
                  <a:pt x="183" y="11383"/>
                </a:cubicBezTo>
                <a:close/>
                <a:moveTo>
                  <a:pt x="183" y="12251"/>
                </a:moveTo>
                <a:cubicBezTo>
                  <a:pt x="113" y="12251"/>
                  <a:pt x="43" y="12321"/>
                  <a:pt x="43" y="12405"/>
                </a:cubicBezTo>
                <a:lnTo>
                  <a:pt x="43" y="12377"/>
                </a:lnTo>
                <a:lnTo>
                  <a:pt x="43" y="12377"/>
                </a:lnTo>
                <a:cubicBezTo>
                  <a:pt x="29" y="12475"/>
                  <a:pt x="99" y="12545"/>
                  <a:pt x="183" y="12545"/>
                </a:cubicBezTo>
                <a:cubicBezTo>
                  <a:pt x="267" y="12545"/>
                  <a:pt x="337" y="12475"/>
                  <a:pt x="337" y="12405"/>
                </a:cubicBezTo>
                <a:cubicBezTo>
                  <a:pt x="337" y="12321"/>
                  <a:pt x="267" y="12251"/>
                  <a:pt x="183" y="12251"/>
                </a:cubicBezTo>
                <a:close/>
                <a:moveTo>
                  <a:pt x="183" y="13133"/>
                </a:moveTo>
                <a:cubicBezTo>
                  <a:pt x="113" y="13133"/>
                  <a:pt x="43" y="13189"/>
                  <a:pt x="43" y="13273"/>
                </a:cubicBezTo>
                <a:lnTo>
                  <a:pt x="43" y="13259"/>
                </a:lnTo>
                <a:lnTo>
                  <a:pt x="43" y="13259"/>
                </a:lnTo>
                <a:cubicBezTo>
                  <a:pt x="29" y="13343"/>
                  <a:pt x="99" y="13427"/>
                  <a:pt x="183" y="13427"/>
                </a:cubicBezTo>
                <a:cubicBezTo>
                  <a:pt x="267" y="13427"/>
                  <a:pt x="337" y="13357"/>
                  <a:pt x="337" y="13273"/>
                </a:cubicBezTo>
                <a:cubicBezTo>
                  <a:pt x="337" y="13189"/>
                  <a:pt x="267" y="13133"/>
                  <a:pt x="183" y="13133"/>
                </a:cubicBezTo>
                <a:close/>
                <a:moveTo>
                  <a:pt x="183" y="14001"/>
                </a:moveTo>
                <a:cubicBezTo>
                  <a:pt x="113" y="14001"/>
                  <a:pt x="43" y="14071"/>
                  <a:pt x="43" y="14155"/>
                </a:cubicBezTo>
                <a:lnTo>
                  <a:pt x="43" y="14141"/>
                </a:lnTo>
                <a:lnTo>
                  <a:pt x="43" y="14141"/>
                </a:lnTo>
                <a:cubicBezTo>
                  <a:pt x="29" y="14225"/>
                  <a:pt x="99" y="14295"/>
                  <a:pt x="183" y="14295"/>
                </a:cubicBezTo>
                <a:cubicBezTo>
                  <a:pt x="267" y="14295"/>
                  <a:pt x="337" y="14225"/>
                  <a:pt x="337" y="14155"/>
                </a:cubicBezTo>
                <a:cubicBezTo>
                  <a:pt x="337" y="14071"/>
                  <a:pt x="267" y="14001"/>
                  <a:pt x="183" y="14001"/>
                </a:cubicBezTo>
                <a:close/>
                <a:moveTo>
                  <a:pt x="183" y="14883"/>
                </a:moveTo>
                <a:cubicBezTo>
                  <a:pt x="113" y="14883"/>
                  <a:pt x="43" y="14939"/>
                  <a:pt x="43" y="15023"/>
                </a:cubicBezTo>
                <a:cubicBezTo>
                  <a:pt x="29" y="15107"/>
                  <a:pt x="99" y="15177"/>
                  <a:pt x="183" y="15177"/>
                </a:cubicBezTo>
                <a:cubicBezTo>
                  <a:pt x="267" y="15177"/>
                  <a:pt x="337" y="15107"/>
                  <a:pt x="337" y="15023"/>
                </a:cubicBezTo>
                <a:cubicBezTo>
                  <a:pt x="337" y="14939"/>
                  <a:pt x="267" y="14883"/>
                  <a:pt x="183" y="14883"/>
                </a:cubicBezTo>
                <a:close/>
                <a:moveTo>
                  <a:pt x="183" y="15751"/>
                </a:moveTo>
                <a:cubicBezTo>
                  <a:pt x="114" y="15751"/>
                  <a:pt x="46" y="15818"/>
                  <a:pt x="43" y="15899"/>
                </a:cubicBezTo>
                <a:lnTo>
                  <a:pt x="43" y="15899"/>
                </a:lnTo>
                <a:cubicBezTo>
                  <a:pt x="43" y="15896"/>
                  <a:pt x="43" y="15894"/>
                  <a:pt x="43" y="15891"/>
                </a:cubicBezTo>
                <a:lnTo>
                  <a:pt x="43" y="15905"/>
                </a:lnTo>
                <a:cubicBezTo>
                  <a:pt x="43" y="15903"/>
                  <a:pt x="43" y="15901"/>
                  <a:pt x="43" y="15899"/>
                </a:cubicBezTo>
                <a:lnTo>
                  <a:pt x="43" y="15899"/>
                </a:lnTo>
                <a:cubicBezTo>
                  <a:pt x="46" y="15980"/>
                  <a:pt x="101" y="16045"/>
                  <a:pt x="183" y="16045"/>
                </a:cubicBezTo>
                <a:cubicBezTo>
                  <a:pt x="267" y="16045"/>
                  <a:pt x="337" y="15975"/>
                  <a:pt x="337" y="15905"/>
                </a:cubicBezTo>
                <a:cubicBezTo>
                  <a:pt x="337" y="15821"/>
                  <a:pt x="267" y="15751"/>
                  <a:pt x="183" y="15751"/>
                </a:cubicBezTo>
                <a:close/>
                <a:moveTo>
                  <a:pt x="183" y="16634"/>
                </a:moveTo>
                <a:cubicBezTo>
                  <a:pt x="113" y="16634"/>
                  <a:pt x="43" y="16690"/>
                  <a:pt x="43" y="16774"/>
                </a:cubicBezTo>
                <a:cubicBezTo>
                  <a:pt x="43" y="16858"/>
                  <a:pt x="113" y="16928"/>
                  <a:pt x="183" y="16928"/>
                </a:cubicBezTo>
                <a:cubicBezTo>
                  <a:pt x="267" y="16928"/>
                  <a:pt x="337" y="16858"/>
                  <a:pt x="337" y="16774"/>
                </a:cubicBezTo>
                <a:cubicBezTo>
                  <a:pt x="337" y="16690"/>
                  <a:pt x="267" y="16634"/>
                  <a:pt x="183" y="16634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Google Shape;1107;p33">
            <a:extLst>
              <a:ext uri="{FF2B5EF4-FFF2-40B4-BE49-F238E27FC236}">
                <a16:creationId xmlns:a16="http://schemas.microsoft.com/office/drawing/2014/main" id="{A9A69BE5-B011-7E0A-CF3F-2C6EA2F2F73E}"/>
              </a:ext>
            </a:extLst>
          </p:cNvPr>
          <p:cNvSpPr/>
          <p:nvPr/>
        </p:nvSpPr>
        <p:spPr>
          <a:xfrm>
            <a:off x="3175378" y="2076897"/>
            <a:ext cx="9316" cy="449311"/>
          </a:xfrm>
          <a:custGeom>
            <a:avLst/>
            <a:gdLst/>
            <a:ahLst/>
            <a:cxnLst/>
            <a:rect l="l" t="t" r="r" b="b"/>
            <a:pathLst>
              <a:path w="351" h="16928" extrusionOk="0">
                <a:moveTo>
                  <a:pt x="211" y="0"/>
                </a:moveTo>
                <a:cubicBezTo>
                  <a:pt x="127" y="0"/>
                  <a:pt x="57" y="70"/>
                  <a:pt x="57" y="154"/>
                </a:cubicBezTo>
                <a:lnTo>
                  <a:pt x="57" y="84"/>
                </a:lnTo>
                <a:lnTo>
                  <a:pt x="57" y="84"/>
                </a:lnTo>
                <a:cubicBezTo>
                  <a:pt x="4" y="177"/>
                  <a:pt x="76" y="295"/>
                  <a:pt x="192" y="295"/>
                </a:cubicBezTo>
                <a:cubicBezTo>
                  <a:pt x="198" y="295"/>
                  <a:pt x="204" y="295"/>
                  <a:pt x="211" y="294"/>
                </a:cubicBezTo>
                <a:cubicBezTo>
                  <a:pt x="281" y="294"/>
                  <a:pt x="351" y="224"/>
                  <a:pt x="351" y="154"/>
                </a:cubicBezTo>
                <a:cubicBezTo>
                  <a:pt x="351" y="70"/>
                  <a:pt x="281" y="0"/>
                  <a:pt x="211" y="0"/>
                </a:cubicBezTo>
                <a:close/>
                <a:moveTo>
                  <a:pt x="211" y="882"/>
                </a:moveTo>
                <a:cubicBezTo>
                  <a:pt x="127" y="882"/>
                  <a:pt x="57" y="938"/>
                  <a:pt x="57" y="1022"/>
                </a:cubicBezTo>
                <a:lnTo>
                  <a:pt x="57" y="966"/>
                </a:lnTo>
                <a:lnTo>
                  <a:pt x="57" y="966"/>
                </a:lnTo>
                <a:cubicBezTo>
                  <a:pt x="1" y="1064"/>
                  <a:pt x="85" y="1176"/>
                  <a:pt x="211" y="1176"/>
                </a:cubicBezTo>
                <a:cubicBezTo>
                  <a:pt x="281" y="1176"/>
                  <a:pt x="351" y="1106"/>
                  <a:pt x="351" y="1022"/>
                </a:cubicBezTo>
                <a:cubicBezTo>
                  <a:pt x="351" y="938"/>
                  <a:pt x="281" y="882"/>
                  <a:pt x="211" y="882"/>
                </a:cubicBezTo>
                <a:close/>
                <a:moveTo>
                  <a:pt x="211" y="1750"/>
                </a:moveTo>
                <a:cubicBezTo>
                  <a:pt x="127" y="1750"/>
                  <a:pt x="57" y="1820"/>
                  <a:pt x="57" y="1904"/>
                </a:cubicBezTo>
                <a:lnTo>
                  <a:pt x="57" y="1834"/>
                </a:lnTo>
                <a:lnTo>
                  <a:pt x="57" y="1834"/>
                </a:lnTo>
                <a:cubicBezTo>
                  <a:pt x="4" y="1927"/>
                  <a:pt x="76" y="2045"/>
                  <a:pt x="192" y="2045"/>
                </a:cubicBezTo>
                <a:cubicBezTo>
                  <a:pt x="198" y="2045"/>
                  <a:pt x="204" y="2045"/>
                  <a:pt x="211" y="2044"/>
                </a:cubicBezTo>
                <a:cubicBezTo>
                  <a:pt x="281" y="2044"/>
                  <a:pt x="351" y="1974"/>
                  <a:pt x="351" y="1904"/>
                </a:cubicBezTo>
                <a:cubicBezTo>
                  <a:pt x="351" y="1820"/>
                  <a:pt x="281" y="1750"/>
                  <a:pt x="211" y="1750"/>
                </a:cubicBezTo>
                <a:close/>
                <a:moveTo>
                  <a:pt x="211" y="2632"/>
                </a:moveTo>
                <a:cubicBezTo>
                  <a:pt x="127" y="2632"/>
                  <a:pt x="57" y="2688"/>
                  <a:pt x="57" y="2772"/>
                </a:cubicBezTo>
                <a:lnTo>
                  <a:pt x="57" y="2716"/>
                </a:lnTo>
                <a:lnTo>
                  <a:pt x="57" y="2716"/>
                </a:lnTo>
                <a:cubicBezTo>
                  <a:pt x="15" y="2814"/>
                  <a:pt x="99" y="2926"/>
                  <a:pt x="211" y="2926"/>
                </a:cubicBezTo>
                <a:cubicBezTo>
                  <a:pt x="281" y="2926"/>
                  <a:pt x="351" y="2856"/>
                  <a:pt x="351" y="2772"/>
                </a:cubicBezTo>
                <a:cubicBezTo>
                  <a:pt x="351" y="2688"/>
                  <a:pt x="281" y="2632"/>
                  <a:pt x="211" y="2632"/>
                </a:cubicBezTo>
                <a:close/>
                <a:moveTo>
                  <a:pt x="211" y="3500"/>
                </a:moveTo>
                <a:cubicBezTo>
                  <a:pt x="127" y="3500"/>
                  <a:pt x="57" y="3570"/>
                  <a:pt x="57" y="3654"/>
                </a:cubicBezTo>
                <a:lnTo>
                  <a:pt x="57" y="3598"/>
                </a:lnTo>
                <a:lnTo>
                  <a:pt x="57" y="3598"/>
                </a:lnTo>
                <a:cubicBezTo>
                  <a:pt x="17" y="3691"/>
                  <a:pt x="89" y="3796"/>
                  <a:pt x="192" y="3796"/>
                </a:cubicBezTo>
                <a:cubicBezTo>
                  <a:pt x="198" y="3796"/>
                  <a:pt x="204" y="3795"/>
                  <a:pt x="211" y="3795"/>
                </a:cubicBezTo>
                <a:cubicBezTo>
                  <a:pt x="281" y="3795"/>
                  <a:pt x="351" y="3724"/>
                  <a:pt x="351" y="3654"/>
                </a:cubicBezTo>
                <a:cubicBezTo>
                  <a:pt x="351" y="3570"/>
                  <a:pt x="281" y="3500"/>
                  <a:pt x="211" y="3500"/>
                </a:cubicBezTo>
                <a:close/>
                <a:moveTo>
                  <a:pt x="211" y="4383"/>
                </a:moveTo>
                <a:cubicBezTo>
                  <a:pt x="127" y="4383"/>
                  <a:pt x="57" y="4439"/>
                  <a:pt x="57" y="4523"/>
                </a:cubicBezTo>
                <a:lnTo>
                  <a:pt x="57" y="4481"/>
                </a:lnTo>
                <a:lnTo>
                  <a:pt x="57" y="4481"/>
                </a:lnTo>
                <a:cubicBezTo>
                  <a:pt x="29" y="4579"/>
                  <a:pt x="99" y="4677"/>
                  <a:pt x="211" y="4677"/>
                </a:cubicBezTo>
                <a:cubicBezTo>
                  <a:pt x="281" y="4677"/>
                  <a:pt x="351" y="4607"/>
                  <a:pt x="351" y="4523"/>
                </a:cubicBezTo>
                <a:cubicBezTo>
                  <a:pt x="351" y="4439"/>
                  <a:pt x="281" y="4383"/>
                  <a:pt x="211" y="4383"/>
                </a:cubicBezTo>
                <a:close/>
                <a:moveTo>
                  <a:pt x="211" y="5251"/>
                </a:moveTo>
                <a:cubicBezTo>
                  <a:pt x="127" y="5251"/>
                  <a:pt x="57" y="5321"/>
                  <a:pt x="57" y="5405"/>
                </a:cubicBezTo>
                <a:lnTo>
                  <a:pt x="57" y="5349"/>
                </a:lnTo>
                <a:lnTo>
                  <a:pt x="57" y="5349"/>
                </a:lnTo>
                <a:cubicBezTo>
                  <a:pt x="30" y="5441"/>
                  <a:pt x="91" y="5546"/>
                  <a:pt x="192" y="5546"/>
                </a:cubicBezTo>
                <a:cubicBezTo>
                  <a:pt x="198" y="5546"/>
                  <a:pt x="204" y="5545"/>
                  <a:pt x="211" y="5545"/>
                </a:cubicBezTo>
                <a:cubicBezTo>
                  <a:pt x="281" y="5545"/>
                  <a:pt x="351" y="5475"/>
                  <a:pt x="351" y="5405"/>
                </a:cubicBezTo>
                <a:cubicBezTo>
                  <a:pt x="351" y="5321"/>
                  <a:pt x="281" y="5251"/>
                  <a:pt x="211" y="5251"/>
                </a:cubicBezTo>
                <a:close/>
                <a:moveTo>
                  <a:pt x="211" y="6133"/>
                </a:moveTo>
                <a:cubicBezTo>
                  <a:pt x="127" y="6133"/>
                  <a:pt x="57" y="6189"/>
                  <a:pt x="57" y="6273"/>
                </a:cubicBezTo>
                <a:lnTo>
                  <a:pt x="57" y="6231"/>
                </a:lnTo>
                <a:lnTo>
                  <a:pt x="57" y="6231"/>
                </a:lnTo>
                <a:cubicBezTo>
                  <a:pt x="29" y="6329"/>
                  <a:pt x="99" y="6427"/>
                  <a:pt x="211" y="6427"/>
                </a:cubicBezTo>
                <a:cubicBezTo>
                  <a:pt x="281" y="6427"/>
                  <a:pt x="351" y="6357"/>
                  <a:pt x="351" y="6273"/>
                </a:cubicBezTo>
                <a:cubicBezTo>
                  <a:pt x="351" y="6189"/>
                  <a:pt x="281" y="6133"/>
                  <a:pt x="211" y="6133"/>
                </a:cubicBezTo>
                <a:close/>
                <a:moveTo>
                  <a:pt x="211" y="7001"/>
                </a:moveTo>
                <a:cubicBezTo>
                  <a:pt x="127" y="7001"/>
                  <a:pt x="57" y="7071"/>
                  <a:pt x="57" y="7155"/>
                </a:cubicBezTo>
                <a:lnTo>
                  <a:pt x="57" y="7113"/>
                </a:lnTo>
                <a:lnTo>
                  <a:pt x="57" y="7113"/>
                </a:lnTo>
                <a:cubicBezTo>
                  <a:pt x="29" y="7211"/>
                  <a:pt x="99" y="7295"/>
                  <a:pt x="211" y="7295"/>
                </a:cubicBezTo>
                <a:cubicBezTo>
                  <a:pt x="281" y="7295"/>
                  <a:pt x="351" y="7225"/>
                  <a:pt x="351" y="7155"/>
                </a:cubicBezTo>
                <a:cubicBezTo>
                  <a:pt x="351" y="7071"/>
                  <a:pt x="281" y="7001"/>
                  <a:pt x="211" y="7001"/>
                </a:cubicBezTo>
                <a:close/>
                <a:moveTo>
                  <a:pt x="211" y="7883"/>
                </a:moveTo>
                <a:cubicBezTo>
                  <a:pt x="127" y="7883"/>
                  <a:pt x="57" y="7939"/>
                  <a:pt x="57" y="8023"/>
                </a:cubicBezTo>
                <a:lnTo>
                  <a:pt x="57" y="7995"/>
                </a:lnTo>
                <a:lnTo>
                  <a:pt x="57" y="7995"/>
                </a:lnTo>
                <a:cubicBezTo>
                  <a:pt x="43" y="8079"/>
                  <a:pt x="113" y="8177"/>
                  <a:pt x="211" y="8177"/>
                </a:cubicBezTo>
                <a:cubicBezTo>
                  <a:pt x="281" y="8177"/>
                  <a:pt x="351" y="8107"/>
                  <a:pt x="351" y="8023"/>
                </a:cubicBezTo>
                <a:cubicBezTo>
                  <a:pt x="351" y="7939"/>
                  <a:pt x="281" y="7883"/>
                  <a:pt x="211" y="7883"/>
                </a:cubicBezTo>
                <a:close/>
                <a:moveTo>
                  <a:pt x="211" y="8751"/>
                </a:moveTo>
                <a:cubicBezTo>
                  <a:pt x="127" y="8751"/>
                  <a:pt x="57" y="8821"/>
                  <a:pt x="57" y="8905"/>
                </a:cubicBezTo>
                <a:lnTo>
                  <a:pt x="57" y="8863"/>
                </a:lnTo>
                <a:lnTo>
                  <a:pt x="57" y="8863"/>
                </a:lnTo>
                <a:cubicBezTo>
                  <a:pt x="43" y="8961"/>
                  <a:pt x="113" y="9045"/>
                  <a:pt x="211" y="9045"/>
                </a:cubicBezTo>
                <a:cubicBezTo>
                  <a:pt x="281" y="9045"/>
                  <a:pt x="351" y="8975"/>
                  <a:pt x="351" y="8905"/>
                </a:cubicBezTo>
                <a:cubicBezTo>
                  <a:pt x="351" y="8821"/>
                  <a:pt x="281" y="8751"/>
                  <a:pt x="211" y="8751"/>
                </a:cubicBezTo>
                <a:close/>
                <a:moveTo>
                  <a:pt x="211" y="9633"/>
                </a:moveTo>
                <a:cubicBezTo>
                  <a:pt x="127" y="9633"/>
                  <a:pt x="57" y="9689"/>
                  <a:pt x="57" y="9773"/>
                </a:cubicBezTo>
                <a:lnTo>
                  <a:pt x="57" y="9745"/>
                </a:lnTo>
                <a:lnTo>
                  <a:pt x="57" y="9745"/>
                </a:lnTo>
                <a:cubicBezTo>
                  <a:pt x="43" y="9843"/>
                  <a:pt x="113" y="9927"/>
                  <a:pt x="211" y="9927"/>
                </a:cubicBezTo>
                <a:cubicBezTo>
                  <a:pt x="281" y="9927"/>
                  <a:pt x="351" y="9857"/>
                  <a:pt x="351" y="9773"/>
                </a:cubicBezTo>
                <a:cubicBezTo>
                  <a:pt x="351" y="9689"/>
                  <a:pt x="281" y="9633"/>
                  <a:pt x="211" y="9633"/>
                </a:cubicBezTo>
                <a:close/>
                <a:moveTo>
                  <a:pt x="211" y="10501"/>
                </a:moveTo>
                <a:cubicBezTo>
                  <a:pt x="127" y="10501"/>
                  <a:pt x="57" y="10571"/>
                  <a:pt x="57" y="10655"/>
                </a:cubicBezTo>
                <a:lnTo>
                  <a:pt x="57" y="10627"/>
                </a:lnTo>
                <a:lnTo>
                  <a:pt x="57" y="10627"/>
                </a:lnTo>
                <a:cubicBezTo>
                  <a:pt x="43" y="10711"/>
                  <a:pt x="113" y="10795"/>
                  <a:pt x="211" y="10795"/>
                </a:cubicBezTo>
                <a:cubicBezTo>
                  <a:pt x="281" y="10795"/>
                  <a:pt x="351" y="10725"/>
                  <a:pt x="351" y="10655"/>
                </a:cubicBezTo>
                <a:cubicBezTo>
                  <a:pt x="351" y="10571"/>
                  <a:pt x="281" y="10501"/>
                  <a:pt x="211" y="10501"/>
                </a:cubicBezTo>
                <a:close/>
                <a:moveTo>
                  <a:pt x="211" y="11383"/>
                </a:moveTo>
                <a:cubicBezTo>
                  <a:pt x="127" y="11383"/>
                  <a:pt x="57" y="11439"/>
                  <a:pt x="57" y="11523"/>
                </a:cubicBezTo>
                <a:lnTo>
                  <a:pt x="57" y="11509"/>
                </a:lnTo>
                <a:lnTo>
                  <a:pt x="57" y="11509"/>
                </a:lnTo>
                <a:cubicBezTo>
                  <a:pt x="43" y="11593"/>
                  <a:pt x="113" y="11677"/>
                  <a:pt x="211" y="11677"/>
                </a:cubicBezTo>
                <a:cubicBezTo>
                  <a:pt x="281" y="11677"/>
                  <a:pt x="351" y="11607"/>
                  <a:pt x="351" y="11523"/>
                </a:cubicBezTo>
                <a:cubicBezTo>
                  <a:pt x="351" y="11439"/>
                  <a:pt x="281" y="11383"/>
                  <a:pt x="211" y="11383"/>
                </a:cubicBezTo>
                <a:close/>
                <a:moveTo>
                  <a:pt x="211" y="12251"/>
                </a:moveTo>
                <a:cubicBezTo>
                  <a:pt x="127" y="12251"/>
                  <a:pt x="57" y="12321"/>
                  <a:pt x="57" y="12405"/>
                </a:cubicBezTo>
                <a:lnTo>
                  <a:pt x="57" y="12377"/>
                </a:lnTo>
                <a:lnTo>
                  <a:pt x="57" y="12377"/>
                </a:lnTo>
                <a:cubicBezTo>
                  <a:pt x="43" y="12475"/>
                  <a:pt x="113" y="12545"/>
                  <a:pt x="211" y="12545"/>
                </a:cubicBezTo>
                <a:cubicBezTo>
                  <a:pt x="281" y="12545"/>
                  <a:pt x="351" y="12475"/>
                  <a:pt x="351" y="12405"/>
                </a:cubicBezTo>
                <a:cubicBezTo>
                  <a:pt x="351" y="12321"/>
                  <a:pt x="281" y="12251"/>
                  <a:pt x="211" y="12251"/>
                </a:cubicBezTo>
                <a:close/>
                <a:moveTo>
                  <a:pt x="211" y="13133"/>
                </a:moveTo>
                <a:cubicBezTo>
                  <a:pt x="127" y="13133"/>
                  <a:pt x="57" y="13189"/>
                  <a:pt x="57" y="13273"/>
                </a:cubicBezTo>
                <a:lnTo>
                  <a:pt x="57" y="13259"/>
                </a:lnTo>
                <a:lnTo>
                  <a:pt x="57" y="13259"/>
                </a:lnTo>
                <a:cubicBezTo>
                  <a:pt x="43" y="13343"/>
                  <a:pt x="113" y="13427"/>
                  <a:pt x="211" y="13427"/>
                </a:cubicBezTo>
                <a:cubicBezTo>
                  <a:pt x="281" y="13427"/>
                  <a:pt x="351" y="13357"/>
                  <a:pt x="351" y="13273"/>
                </a:cubicBezTo>
                <a:cubicBezTo>
                  <a:pt x="351" y="13189"/>
                  <a:pt x="281" y="13133"/>
                  <a:pt x="211" y="13133"/>
                </a:cubicBezTo>
                <a:close/>
                <a:moveTo>
                  <a:pt x="211" y="14001"/>
                </a:moveTo>
                <a:cubicBezTo>
                  <a:pt x="129" y="14001"/>
                  <a:pt x="60" y="14068"/>
                  <a:pt x="57" y="14149"/>
                </a:cubicBezTo>
                <a:lnTo>
                  <a:pt x="57" y="14149"/>
                </a:lnTo>
                <a:cubicBezTo>
                  <a:pt x="57" y="14146"/>
                  <a:pt x="57" y="14144"/>
                  <a:pt x="57" y="14141"/>
                </a:cubicBezTo>
                <a:lnTo>
                  <a:pt x="57" y="14155"/>
                </a:lnTo>
                <a:cubicBezTo>
                  <a:pt x="57" y="14153"/>
                  <a:pt x="57" y="14151"/>
                  <a:pt x="57" y="14149"/>
                </a:cubicBezTo>
                <a:lnTo>
                  <a:pt x="57" y="14149"/>
                </a:lnTo>
                <a:cubicBezTo>
                  <a:pt x="60" y="14229"/>
                  <a:pt x="116" y="14295"/>
                  <a:pt x="211" y="14295"/>
                </a:cubicBezTo>
                <a:cubicBezTo>
                  <a:pt x="281" y="14295"/>
                  <a:pt x="351" y="14225"/>
                  <a:pt x="351" y="14155"/>
                </a:cubicBezTo>
                <a:cubicBezTo>
                  <a:pt x="351" y="14071"/>
                  <a:pt x="281" y="14001"/>
                  <a:pt x="211" y="14001"/>
                </a:cubicBezTo>
                <a:close/>
                <a:moveTo>
                  <a:pt x="211" y="14883"/>
                </a:moveTo>
                <a:cubicBezTo>
                  <a:pt x="127" y="14883"/>
                  <a:pt x="57" y="14939"/>
                  <a:pt x="57" y="15023"/>
                </a:cubicBezTo>
                <a:cubicBezTo>
                  <a:pt x="57" y="15107"/>
                  <a:pt x="127" y="15177"/>
                  <a:pt x="211" y="15177"/>
                </a:cubicBezTo>
                <a:cubicBezTo>
                  <a:pt x="281" y="15177"/>
                  <a:pt x="351" y="15107"/>
                  <a:pt x="351" y="15023"/>
                </a:cubicBezTo>
                <a:cubicBezTo>
                  <a:pt x="351" y="14939"/>
                  <a:pt x="281" y="14883"/>
                  <a:pt x="211" y="14883"/>
                </a:cubicBezTo>
                <a:close/>
                <a:moveTo>
                  <a:pt x="211" y="15751"/>
                </a:moveTo>
                <a:cubicBezTo>
                  <a:pt x="129" y="15751"/>
                  <a:pt x="61" y="15818"/>
                  <a:pt x="57" y="15898"/>
                </a:cubicBezTo>
                <a:cubicBezTo>
                  <a:pt x="57" y="15896"/>
                  <a:pt x="57" y="15894"/>
                  <a:pt x="57" y="15891"/>
                </a:cubicBezTo>
                <a:lnTo>
                  <a:pt x="57" y="15905"/>
                </a:lnTo>
                <a:cubicBezTo>
                  <a:pt x="57" y="15903"/>
                  <a:pt x="57" y="15901"/>
                  <a:pt x="57" y="15898"/>
                </a:cubicBezTo>
                <a:lnTo>
                  <a:pt x="57" y="15898"/>
                </a:lnTo>
                <a:cubicBezTo>
                  <a:pt x="61" y="15979"/>
                  <a:pt x="129" y="16045"/>
                  <a:pt x="211" y="16045"/>
                </a:cubicBezTo>
                <a:cubicBezTo>
                  <a:pt x="281" y="16045"/>
                  <a:pt x="351" y="15975"/>
                  <a:pt x="351" y="15905"/>
                </a:cubicBezTo>
                <a:cubicBezTo>
                  <a:pt x="351" y="15821"/>
                  <a:pt x="281" y="15751"/>
                  <a:pt x="211" y="15751"/>
                </a:cubicBezTo>
                <a:close/>
                <a:moveTo>
                  <a:pt x="211" y="16634"/>
                </a:moveTo>
                <a:cubicBezTo>
                  <a:pt x="127" y="16634"/>
                  <a:pt x="57" y="16690"/>
                  <a:pt x="57" y="16774"/>
                </a:cubicBezTo>
                <a:cubicBezTo>
                  <a:pt x="57" y="16858"/>
                  <a:pt x="127" y="16928"/>
                  <a:pt x="211" y="16928"/>
                </a:cubicBezTo>
                <a:cubicBezTo>
                  <a:pt x="281" y="16928"/>
                  <a:pt x="351" y="16858"/>
                  <a:pt x="351" y="16774"/>
                </a:cubicBezTo>
                <a:cubicBezTo>
                  <a:pt x="351" y="16690"/>
                  <a:pt x="281" y="16634"/>
                  <a:pt x="211" y="16634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Google Shape;1108;p33">
            <a:extLst>
              <a:ext uri="{FF2B5EF4-FFF2-40B4-BE49-F238E27FC236}">
                <a16:creationId xmlns:a16="http://schemas.microsoft.com/office/drawing/2014/main" id="{9DCE0CC3-B1CC-AACE-6DD6-A6AA8EEDC7E6}"/>
              </a:ext>
            </a:extLst>
          </p:cNvPr>
          <p:cNvSpPr/>
          <p:nvPr/>
        </p:nvSpPr>
        <p:spPr>
          <a:xfrm>
            <a:off x="7528632" y="2077276"/>
            <a:ext cx="8945" cy="449311"/>
          </a:xfrm>
          <a:custGeom>
            <a:avLst/>
            <a:gdLst/>
            <a:ahLst/>
            <a:cxnLst/>
            <a:rect l="l" t="t" r="r" b="b"/>
            <a:pathLst>
              <a:path w="337" h="16928" extrusionOk="0">
                <a:moveTo>
                  <a:pt x="197" y="0"/>
                </a:moveTo>
                <a:cubicBezTo>
                  <a:pt x="113" y="0"/>
                  <a:pt x="43" y="70"/>
                  <a:pt x="43" y="154"/>
                </a:cubicBezTo>
                <a:lnTo>
                  <a:pt x="43" y="84"/>
                </a:lnTo>
                <a:lnTo>
                  <a:pt x="43" y="84"/>
                </a:lnTo>
                <a:cubicBezTo>
                  <a:pt x="3" y="177"/>
                  <a:pt x="76" y="295"/>
                  <a:pt x="180" y="295"/>
                </a:cubicBezTo>
                <a:cubicBezTo>
                  <a:pt x="185" y="295"/>
                  <a:pt x="191" y="295"/>
                  <a:pt x="197" y="294"/>
                </a:cubicBezTo>
                <a:cubicBezTo>
                  <a:pt x="281" y="294"/>
                  <a:pt x="337" y="224"/>
                  <a:pt x="337" y="154"/>
                </a:cubicBezTo>
                <a:cubicBezTo>
                  <a:pt x="337" y="70"/>
                  <a:pt x="281" y="0"/>
                  <a:pt x="197" y="0"/>
                </a:cubicBezTo>
                <a:close/>
                <a:moveTo>
                  <a:pt x="197" y="882"/>
                </a:moveTo>
                <a:cubicBezTo>
                  <a:pt x="113" y="882"/>
                  <a:pt x="43" y="938"/>
                  <a:pt x="43" y="1022"/>
                </a:cubicBezTo>
                <a:lnTo>
                  <a:pt x="43" y="966"/>
                </a:lnTo>
                <a:lnTo>
                  <a:pt x="43" y="966"/>
                </a:lnTo>
                <a:cubicBezTo>
                  <a:pt x="1" y="1064"/>
                  <a:pt x="85" y="1176"/>
                  <a:pt x="197" y="1176"/>
                </a:cubicBezTo>
                <a:cubicBezTo>
                  <a:pt x="281" y="1176"/>
                  <a:pt x="337" y="1106"/>
                  <a:pt x="337" y="1022"/>
                </a:cubicBezTo>
                <a:cubicBezTo>
                  <a:pt x="337" y="938"/>
                  <a:pt x="281" y="882"/>
                  <a:pt x="197" y="882"/>
                </a:cubicBezTo>
                <a:close/>
                <a:moveTo>
                  <a:pt x="197" y="1750"/>
                </a:moveTo>
                <a:cubicBezTo>
                  <a:pt x="113" y="1750"/>
                  <a:pt x="43" y="1820"/>
                  <a:pt x="43" y="1904"/>
                </a:cubicBezTo>
                <a:lnTo>
                  <a:pt x="43" y="1834"/>
                </a:lnTo>
                <a:lnTo>
                  <a:pt x="43" y="1834"/>
                </a:lnTo>
                <a:cubicBezTo>
                  <a:pt x="3" y="1927"/>
                  <a:pt x="76" y="2045"/>
                  <a:pt x="180" y="2045"/>
                </a:cubicBezTo>
                <a:cubicBezTo>
                  <a:pt x="185" y="2045"/>
                  <a:pt x="191" y="2045"/>
                  <a:pt x="197" y="2044"/>
                </a:cubicBezTo>
                <a:cubicBezTo>
                  <a:pt x="281" y="2044"/>
                  <a:pt x="337" y="1974"/>
                  <a:pt x="337" y="1904"/>
                </a:cubicBezTo>
                <a:cubicBezTo>
                  <a:pt x="337" y="1820"/>
                  <a:pt x="281" y="1750"/>
                  <a:pt x="197" y="1750"/>
                </a:cubicBezTo>
                <a:close/>
                <a:moveTo>
                  <a:pt x="197" y="2632"/>
                </a:moveTo>
                <a:cubicBezTo>
                  <a:pt x="113" y="2632"/>
                  <a:pt x="43" y="2688"/>
                  <a:pt x="43" y="2772"/>
                </a:cubicBezTo>
                <a:lnTo>
                  <a:pt x="43" y="2716"/>
                </a:lnTo>
                <a:lnTo>
                  <a:pt x="43" y="2716"/>
                </a:lnTo>
                <a:cubicBezTo>
                  <a:pt x="15" y="2814"/>
                  <a:pt x="85" y="2926"/>
                  <a:pt x="197" y="2926"/>
                </a:cubicBezTo>
                <a:cubicBezTo>
                  <a:pt x="281" y="2926"/>
                  <a:pt x="337" y="2856"/>
                  <a:pt x="337" y="2772"/>
                </a:cubicBezTo>
                <a:cubicBezTo>
                  <a:pt x="337" y="2688"/>
                  <a:pt x="281" y="2632"/>
                  <a:pt x="197" y="2632"/>
                </a:cubicBezTo>
                <a:close/>
                <a:moveTo>
                  <a:pt x="197" y="3500"/>
                </a:moveTo>
                <a:cubicBezTo>
                  <a:pt x="113" y="3500"/>
                  <a:pt x="43" y="3570"/>
                  <a:pt x="43" y="3654"/>
                </a:cubicBezTo>
                <a:lnTo>
                  <a:pt x="43" y="3598"/>
                </a:lnTo>
                <a:lnTo>
                  <a:pt x="43" y="3598"/>
                </a:lnTo>
                <a:cubicBezTo>
                  <a:pt x="15" y="3696"/>
                  <a:pt x="85" y="3795"/>
                  <a:pt x="197" y="3795"/>
                </a:cubicBezTo>
                <a:cubicBezTo>
                  <a:pt x="281" y="3795"/>
                  <a:pt x="337" y="3724"/>
                  <a:pt x="337" y="3654"/>
                </a:cubicBezTo>
                <a:cubicBezTo>
                  <a:pt x="337" y="3570"/>
                  <a:pt x="281" y="3500"/>
                  <a:pt x="197" y="3500"/>
                </a:cubicBezTo>
                <a:close/>
                <a:moveTo>
                  <a:pt x="197" y="4383"/>
                </a:moveTo>
                <a:cubicBezTo>
                  <a:pt x="113" y="4383"/>
                  <a:pt x="43" y="4439"/>
                  <a:pt x="43" y="4523"/>
                </a:cubicBezTo>
                <a:lnTo>
                  <a:pt x="43" y="4481"/>
                </a:lnTo>
                <a:lnTo>
                  <a:pt x="43" y="4481"/>
                </a:lnTo>
                <a:cubicBezTo>
                  <a:pt x="15" y="4579"/>
                  <a:pt x="85" y="4677"/>
                  <a:pt x="197" y="4677"/>
                </a:cubicBezTo>
                <a:cubicBezTo>
                  <a:pt x="281" y="4677"/>
                  <a:pt x="337" y="4607"/>
                  <a:pt x="337" y="4523"/>
                </a:cubicBezTo>
                <a:cubicBezTo>
                  <a:pt x="337" y="4439"/>
                  <a:pt x="281" y="4383"/>
                  <a:pt x="197" y="4383"/>
                </a:cubicBezTo>
                <a:close/>
                <a:moveTo>
                  <a:pt x="197" y="5251"/>
                </a:moveTo>
                <a:cubicBezTo>
                  <a:pt x="113" y="5251"/>
                  <a:pt x="43" y="5321"/>
                  <a:pt x="43" y="5405"/>
                </a:cubicBezTo>
                <a:lnTo>
                  <a:pt x="43" y="5363"/>
                </a:lnTo>
                <a:lnTo>
                  <a:pt x="43" y="5363"/>
                </a:lnTo>
                <a:cubicBezTo>
                  <a:pt x="15" y="5447"/>
                  <a:pt x="99" y="5545"/>
                  <a:pt x="197" y="5545"/>
                </a:cubicBezTo>
                <a:cubicBezTo>
                  <a:pt x="281" y="5545"/>
                  <a:pt x="337" y="5475"/>
                  <a:pt x="337" y="5405"/>
                </a:cubicBezTo>
                <a:cubicBezTo>
                  <a:pt x="337" y="5321"/>
                  <a:pt x="281" y="5251"/>
                  <a:pt x="197" y="5251"/>
                </a:cubicBezTo>
                <a:close/>
                <a:moveTo>
                  <a:pt x="197" y="6133"/>
                </a:moveTo>
                <a:cubicBezTo>
                  <a:pt x="113" y="6133"/>
                  <a:pt x="43" y="6189"/>
                  <a:pt x="43" y="6273"/>
                </a:cubicBezTo>
                <a:lnTo>
                  <a:pt x="43" y="6231"/>
                </a:lnTo>
                <a:lnTo>
                  <a:pt x="43" y="6231"/>
                </a:lnTo>
                <a:cubicBezTo>
                  <a:pt x="15" y="6329"/>
                  <a:pt x="99" y="6427"/>
                  <a:pt x="197" y="6427"/>
                </a:cubicBezTo>
                <a:cubicBezTo>
                  <a:pt x="281" y="6427"/>
                  <a:pt x="337" y="6357"/>
                  <a:pt x="337" y="6273"/>
                </a:cubicBezTo>
                <a:cubicBezTo>
                  <a:pt x="337" y="6189"/>
                  <a:pt x="281" y="6133"/>
                  <a:pt x="197" y="6133"/>
                </a:cubicBezTo>
                <a:close/>
                <a:moveTo>
                  <a:pt x="197" y="7001"/>
                </a:moveTo>
                <a:cubicBezTo>
                  <a:pt x="113" y="7001"/>
                  <a:pt x="43" y="7071"/>
                  <a:pt x="43" y="7155"/>
                </a:cubicBezTo>
                <a:lnTo>
                  <a:pt x="43" y="7113"/>
                </a:lnTo>
                <a:lnTo>
                  <a:pt x="43" y="7113"/>
                </a:lnTo>
                <a:cubicBezTo>
                  <a:pt x="15" y="7211"/>
                  <a:pt x="99" y="7295"/>
                  <a:pt x="197" y="7295"/>
                </a:cubicBezTo>
                <a:cubicBezTo>
                  <a:pt x="281" y="7295"/>
                  <a:pt x="337" y="7225"/>
                  <a:pt x="337" y="7155"/>
                </a:cubicBezTo>
                <a:cubicBezTo>
                  <a:pt x="337" y="7071"/>
                  <a:pt x="281" y="7001"/>
                  <a:pt x="197" y="7001"/>
                </a:cubicBezTo>
                <a:close/>
                <a:moveTo>
                  <a:pt x="197" y="7883"/>
                </a:moveTo>
                <a:cubicBezTo>
                  <a:pt x="113" y="7883"/>
                  <a:pt x="43" y="7939"/>
                  <a:pt x="43" y="8023"/>
                </a:cubicBezTo>
                <a:lnTo>
                  <a:pt x="43" y="7995"/>
                </a:lnTo>
                <a:lnTo>
                  <a:pt x="43" y="7995"/>
                </a:lnTo>
                <a:cubicBezTo>
                  <a:pt x="29" y="8079"/>
                  <a:pt x="99" y="8177"/>
                  <a:pt x="197" y="8177"/>
                </a:cubicBezTo>
                <a:cubicBezTo>
                  <a:pt x="281" y="8177"/>
                  <a:pt x="337" y="8107"/>
                  <a:pt x="337" y="8023"/>
                </a:cubicBezTo>
                <a:cubicBezTo>
                  <a:pt x="337" y="7939"/>
                  <a:pt x="281" y="7883"/>
                  <a:pt x="197" y="7883"/>
                </a:cubicBezTo>
                <a:close/>
                <a:moveTo>
                  <a:pt x="197" y="8751"/>
                </a:moveTo>
                <a:cubicBezTo>
                  <a:pt x="113" y="8751"/>
                  <a:pt x="43" y="8821"/>
                  <a:pt x="43" y="8905"/>
                </a:cubicBezTo>
                <a:lnTo>
                  <a:pt x="43" y="8877"/>
                </a:lnTo>
                <a:lnTo>
                  <a:pt x="43" y="8877"/>
                </a:lnTo>
                <a:cubicBezTo>
                  <a:pt x="29" y="8961"/>
                  <a:pt x="99" y="9045"/>
                  <a:pt x="197" y="9045"/>
                </a:cubicBezTo>
                <a:cubicBezTo>
                  <a:pt x="281" y="9045"/>
                  <a:pt x="337" y="8975"/>
                  <a:pt x="337" y="8905"/>
                </a:cubicBezTo>
                <a:cubicBezTo>
                  <a:pt x="337" y="8821"/>
                  <a:pt x="281" y="8751"/>
                  <a:pt x="197" y="8751"/>
                </a:cubicBezTo>
                <a:close/>
                <a:moveTo>
                  <a:pt x="197" y="9633"/>
                </a:moveTo>
                <a:cubicBezTo>
                  <a:pt x="113" y="9633"/>
                  <a:pt x="43" y="9689"/>
                  <a:pt x="43" y="9773"/>
                </a:cubicBezTo>
                <a:lnTo>
                  <a:pt x="43" y="9745"/>
                </a:lnTo>
                <a:lnTo>
                  <a:pt x="43" y="9745"/>
                </a:lnTo>
                <a:cubicBezTo>
                  <a:pt x="29" y="9843"/>
                  <a:pt x="99" y="9927"/>
                  <a:pt x="197" y="9927"/>
                </a:cubicBezTo>
                <a:cubicBezTo>
                  <a:pt x="281" y="9927"/>
                  <a:pt x="337" y="9857"/>
                  <a:pt x="337" y="9773"/>
                </a:cubicBezTo>
                <a:cubicBezTo>
                  <a:pt x="337" y="9689"/>
                  <a:pt x="281" y="9633"/>
                  <a:pt x="197" y="9633"/>
                </a:cubicBezTo>
                <a:close/>
                <a:moveTo>
                  <a:pt x="197" y="10501"/>
                </a:moveTo>
                <a:cubicBezTo>
                  <a:pt x="113" y="10501"/>
                  <a:pt x="43" y="10571"/>
                  <a:pt x="43" y="10655"/>
                </a:cubicBezTo>
                <a:lnTo>
                  <a:pt x="43" y="10627"/>
                </a:lnTo>
                <a:lnTo>
                  <a:pt x="43" y="10627"/>
                </a:lnTo>
                <a:cubicBezTo>
                  <a:pt x="29" y="10711"/>
                  <a:pt x="99" y="10795"/>
                  <a:pt x="197" y="10795"/>
                </a:cubicBezTo>
                <a:cubicBezTo>
                  <a:pt x="281" y="10795"/>
                  <a:pt x="337" y="10725"/>
                  <a:pt x="337" y="10655"/>
                </a:cubicBezTo>
                <a:cubicBezTo>
                  <a:pt x="337" y="10571"/>
                  <a:pt x="281" y="10501"/>
                  <a:pt x="197" y="10501"/>
                </a:cubicBezTo>
                <a:close/>
                <a:moveTo>
                  <a:pt x="197" y="11383"/>
                </a:moveTo>
                <a:cubicBezTo>
                  <a:pt x="113" y="11383"/>
                  <a:pt x="43" y="11439"/>
                  <a:pt x="43" y="11523"/>
                </a:cubicBezTo>
                <a:lnTo>
                  <a:pt x="43" y="11509"/>
                </a:lnTo>
                <a:lnTo>
                  <a:pt x="43" y="11509"/>
                </a:lnTo>
                <a:cubicBezTo>
                  <a:pt x="29" y="11593"/>
                  <a:pt x="99" y="11677"/>
                  <a:pt x="197" y="11677"/>
                </a:cubicBezTo>
                <a:cubicBezTo>
                  <a:pt x="281" y="11677"/>
                  <a:pt x="337" y="11607"/>
                  <a:pt x="337" y="11523"/>
                </a:cubicBezTo>
                <a:cubicBezTo>
                  <a:pt x="337" y="11439"/>
                  <a:pt x="281" y="11383"/>
                  <a:pt x="197" y="11383"/>
                </a:cubicBezTo>
                <a:close/>
                <a:moveTo>
                  <a:pt x="197" y="12251"/>
                </a:moveTo>
                <a:cubicBezTo>
                  <a:pt x="117" y="12251"/>
                  <a:pt x="50" y="12315"/>
                  <a:pt x="43" y="12393"/>
                </a:cubicBezTo>
                <a:lnTo>
                  <a:pt x="43" y="12393"/>
                </a:lnTo>
                <a:cubicBezTo>
                  <a:pt x="43" y="12388"/>
                  <a:pt x="43" y="12383"/>
                  <a:pt x="43" y="12377"/>
                </a:cubicBezTo>
                <a:lnTo>
                  <a:pt x="43" y="12405"/>
                </a:lnTo>
                <a:cubicBezTo>
                  <a:pt x="43" y="12401"/>
                  <a:pt x="43" y="12397"/>
                  <a:pt x="43" y="12393"/>
                </a:cubicBezTo>
                <a:lnTo>
                  <a:pt x="43" y="12393"/>
                </a:lnTo>
                <a:cubicBezTo>
                  <a:pt x="49" y="12483"/>
                  <a:pt x="104" y="12545"/>
                  <a:pt x="197" y="12545"/>
                </a:cubicBezTo>
                <a:cubicBezTo>
                  <a:pt x="281" y="12545"/>
                  <a:pt x="337" y="12475"/>
                  <a:pt x="337" y="12405"/>
                </a:cubicBezTo>
                <a:cubicBezTo>
                  <a:pt x="337" y="12321"/>
                  <a:pt x="281" y="12251"/>
                  <a:pt x="197" y="12251"/>
                </a:cubicBezTo>
                <a:close/>
                <a:moveTo>
                  <a:pt x="43" y="13259"/>
                </a:moveTo>
                <a:lnTo>
                  <a:pt x="43" y="13273"/>
                </a:lnTo>
                <a:cubicBezTo>
                  <a:pt x="43" y="13271"/>
                  <a:pt x="43" y="13269"/>
                  <a:pt x="43" y="13266"/>
                </a:cubicBezTo>
                <a:lnTo>
                  <a:pt x="43" y="13266"/>
                </a:lnTo>
                <a:cubicBezTo>
                  <a:pt x="43" y="13264"/>
                  <a:pt x="43" y="13262"/>
                  <a:pt x="43" y="13259"/>
                </a:cubicBezTo>
                <a:close/>
                <a:moveTo>
                  <a:pt x="197" y="13133"/>
                </a:moveTo>
                <a:cubicBezTo>
                  <a:pt x="115" y="13133"/>
                  <a:pt x="47" y="13186"/>
                  <a:pt x="43" y="13266"/>
                </a:cubicBezTo>
                <a:lnTo>
                  <a:pt x="43" y="13266"/>
                </a:lnTo>
                <a:cubicBezTo>
                  <a:pt x="47" y="13348"/>
                  <a:pt x="115" y="13427"/>
                  <a:pt x="197" y="13427"/>
                </a:cubicBezTo>
                <a:cubicBezTo>
                  <a:pt x="281" y="13427"/>
                  <a:pt x="337" y="13357"/>
                  <a:pt x="337" y="13273"/>
                </a:cubicBezTo>
                <a:cubicBezTo>
                  <a:pt x="337" y="13189"/>
                  <a:pt x="281" y="13133"/>
                  <a:pt x="197" y="13133"/>
                </a:cubicBezTo>
                <a:close/>
                <a:moveTo>
                  <a:pt x="197" y="14001"/>
                </a:moveTo>
                <a:cubicBezTo>
                  <a:pt x="115" y="14001"/>
                  <a:pt x="47" y="14067"/>
                  <a:pt x="43" y="14148"/>
                </a:cubicBezTo>
                <a:cubicBezTo>
                  <a:pt x="43" y="14146"/>
                  <a:pt x="43" y="14144"/>
                  <a:pt x="43" y="14141"/>
                </a:cubicBezTo>
                <a:lnTo>
                  <a:pt x="43" y="14155"/>
                </a:lnTo>
                <a:cubicBezTo>
                  <a:pt x="43" y="14153"/>
                  <a:pt x="43" y="14151"/>
                  <a:pt x="43" y="14148"/>
                </a:cubicBezTo>
                <a:lnTo>
                  <a:pt x="43" y="14148"/>
                </a:lnTo>
                <a:cubicBezTo>
                  <a:pt x="47" y="14229"/>
                  <a:pt x="115" y="14295"/>
                  <a:pt x="197" y="14295"/>
                </a:cubicBezTo>
                <a:cubicBezTo>
                  <a:pt x="281" y="14295"/>
                  <a:pt x="337" y="14225"/>
                  <a:pt x="337" y="14155"/>
                </a:cubicBezTo>
                <a:cubicBezTo>
                  <a:pt x="337" y="14071"/>
                  <a:pt x="281" y="14001"/>
                  <a:pt x="197" y="14001"/>
                </a:cubicBezTo>
                <a:close/>
                <a:moveTo>
                  <a:pt x="197" y="14883"/>
                </a:moveTo>
                <a:cubicBezTo>
                  <a:pt x="113" y="14883"/>
                  <a:pt x="43" y="14939"/>
                  <a:pt x="43" y="15023"/>
                </a:cubicBezTo>
                <a:cubicBezTo>
                  <a:pt x="43" y="15107"/>
                  <a:pt x="113" y="15177"/>
                  <a:pt x="197" y="15177"/>
                </a:cubicBezTo>
                <a:cubicBezTo>
                  <a:pt x="281" y="15177"/>
                  <a:pt x="337" y="15107"/>
                  <a:pt x="337" y="15023"/>
                </a:cubicBezTo>
                <a:cubicBezTo>
                  <a:pt x="337" y="14939"/>
                  <a:pt x="281" y="14883"/>
                  <a:pt x="197" y="14883"/>
                </a:cubicBezTo>
                <a:close/>
                <a:moveTo>
                  <a:pt x="197" y="15751"/>
                </a:moveTo>
                <a:cubicBezTo>
                  <a:pt x="115" y="15751"/>
                  <a:pt x="47" y="15818"/>
                  <a:pt x="43" y="15898"/>
                </a:cubicBezTo>
                <a:cubicBezTo>
                  <a:pt x="43" y="15896"/>
                  <a:pt x="43" y="15894"/>
                  <a:pt x="43" y="15891"/>
                </a:cubicBezTo>
                <a:lnTo>
                  <a:pt x="43" y="15905"/>
                </a:lnTo>
                <a:cubicBezTo>
                  <a:pt x="43" y="15903"/>
                  <a:pt x="43" y="15901"/>
                  <a:pt x="43" y="15898"/>
                </a:cubicBezTo>
                <a:lnTo>
                  <a:pt x="43" y="15898"/>
                </a:lnTo>
                <a:cubicBezTo>
                  <a:pt x="47" y="15979"/>
                  <a:pt x="115" y="16045"/>
                  <a:pt x="197" y="16045"/>
                </a:cubicBezTo>
                <a:cubicBezTo>
                  <a:pt x="281" y="16045"/>
                  <a:pt x="337" y="15975"/>
                  <a:pt x="337" y="15905"/>
                </a:cubicBezTo>
                <a:cubicBezTo>
                  <a:pt x="337" y="15821"/>
                  <a:pt x="281" y="15751"/>
                  <a:pt x="197" y="15751"/>
                </a:cubicBezTo>
                <a:close/>
                <a:moveTo>
                  <a:pt x="197" y="16634"/>
                </a:moveTo>
                <a:cubicBezTo>
                  <a:pt x="113" y="16634"/>
                  <a:pt x="43" y="16690"/>
                  <a:pt x="43" y="16774"/>
                </a:cubicBezTo>
                <a:cubicBezTo>
                  <a:pt x="43" y="16858"/>
                  <a:pt x="113" y="16928"/>
                  <a:pt x="197" y="16928"/>
                </a:cubicBezTo>
                <a:cubicBezTo>
                  <a:pt x="281" y="16928"/>
                  <a:pt x="337" y="16858"/>
                  <a:pt x="337" y="16774"/>
                </a:cubicBezTo>
                <a:cubicBezTo>
                  <a:pt x="337" y="16690"/>
                  <a:pt x="281" y="16634"/>
                  <a:pt x="197" y="16634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109;p33">
            <a:extLst>
              <a:ext uri="{FF2B5EF4-FFF2-40B4-BE49-F238E27FC236}">
                <a16:creationId xmlns:a16="http://schemas.microsoft.com/office/drawing/2014/main" id="{7CE91153-E81A-EB2A-0EF6-8C76981051B6}"/>
              </a:ext>
            </a:extLst>
          </p:cNvPr>
          <p:cNvSpPr/>
          <p:nvPr/>
        </p:nvSpPr>
        <p:spPr>
          <a:xfrm>
            <a:off x="1179328" y="2574834"/>
            <a:ext cx="200343" cy="182506"/>
          </a:xfrm>
          <a:custGeom>
            <a:avLst/>
            <a:gdLst/>
            <a:ahLst/>
            <a:cxnLst/>
            <a:rect l="l" t="t" r="r" b="b"/>
            <a:pathLst>
              <a:path w="7548" h="6876" extrusionOk="0">
                <a:moveTo>
                  <a:pt x="3774" y="1"/>
                </a:moveTo>
                <a:cubicBezTo>
                  <a:pt x="2895" y="1"/>
                  <a:pt x="2017" y="337"/>
                  <a:pt x="1345" y="1009"/>
                </a:cubicBezTo>
                <a:cubicBezTo>
                  <a:pt x="0" y="2353"/>
                  <a:pt x="0" y="4523"/>
                  <a:pt x="1345" y="5867"/>
                </a:cubicBezTo>
                <a:cubicBezTo>
                  <a:pt x="2017" y="6539"/>
                  <a:pt x="2895" y="6875"/>
                  <a:pt x="3774" y="6875"/>
                </a:cubicBezTo>
                <a:cubicBezTo>
                  <a:pt x="4652" y="6875"/>
                  <a:pt x="5531" y="6539"/>
                  <a:pt x="6203" y="5867"/>
                </a:cubicBezTo>
                <a:cubicBezTo>
                  <a:pt x="7547" y="4523"/>
                  <a:pt x="7547" y="2353"/>
                  <a:pt x="6203" y="1009"/>
                </a:cubicBezTo>
                <a:cubicBezTo>
                  <a:pt x="5531" y="337"/>
                  <a:pt x="4652" y="1"/>
                  <a:pt x="3774" y="1"/>
                </a:cubicBezTo>
                <a:close/>
              </a:path>
            </a:pathLst>
          </a:custGeom>
          <a:solidFill>
            <a:srgbClr val="36A5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110;p33">
            <a:extLst>
              <a:ext uri="{FF2B5EF4-FFF2-40B4-BE49-F238E27FC236}">
                <a16:creationId xmlns:a16="http://schemas.microsoft.com/office/drawing/2014/main" id="{B9922F70-4B96-0AB3-89DB-4C72B41EBC1C}"/>
              </a:ext>
            </a:extLst>
          </p:cNvPr>
          <p:cNvSpPr/>
          <p:nvPr/>
        </p:nvSpPr>
        <p:spPr>
          <a:xfrm>
            <a:off x="1129905" y="2548318"/>
            <a:ext cx="222612" cy="190814"/>
          </a:xfrm>
          <a:custGeom>
            <a:avLst/>
            <a:gdLst/>
            <a:ahLst/>
            <a:cxnLst/>
            <a:rect l="l" t="t" r="r" b="b"/>
            <a:pathLst>
              <a:path w="8387" h="7189" extrusionOk="0">
                <a:moveTo>
                  <a:pt x="4789" y="300"/>
                </a:moveTo>
                <a:cubicBezTo>
                  <a:pt x="6609" y="300"/>
                  <a:pt x="8093" y="1770"/>
                  <a:pt x="8093" y="3590"/>
                </a:cubicBezTo>
                <a:cubicBezTo>
                  <a:pt x="8093" y="5573"/>
                  <a:pt x="6466" y="6894"/>
                  <a:pt x="4772" y="6894"/>
                </a:cubicBezTo>
                <a:cubicBezTo>
                  <a:pt x="3966" y="6894"/>
                  <a:pt x="3146" y="6596"/>
                  <a:pt x="2478" y="5928"/>
                </a:cubicBezTo>
                <a:cubicBezTo>
                  <a:pt x="406" y="3856"/>
                  <a:pt x="1862" y="314"/>
                  <a:pt x="4789" y="300"/>
                </a:cubicBezTo>
                <a:close/>
                <a:moveTo>
                  <a:pt x="4761" y="1"/>
                </a:moveTo>
                <a:cubicBezTo>
                  <a:pt x="3880" y="1"/>
                  <a:pt x="2983" y="327"/>
                  <a:pt x="2254" y="1056"/>
                </a:cubicBezTo>
                <a:cubicBezTo>
                  <a:pt x="0" y="3324"/>
                  <a:pt x="1596" y="7188"/>
                  <a:pt x="4789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7" y="1430"/>
                  <a:pt x="6605" y="1"/>
                  <a:pt x="4761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126;p33">
            <a:extLst>
              <a:ext uri="{FF2B5EF4-FFF2-40B4-BE49-F238E27FC236}">
                <a16:creationId xmlns:a16="http://schemas.microsoft.com/office/drawing/2014/main" id="{BA355452-D966-2785-4791-E73C03820597}"/>
              </a:ext>
            </a:extLst>
          </p:cNvPr>
          <p:cNvSpPr/>
          <p:nvPr/>
        </p:nvSpPr>
        <p:spPr>
          <a:xfrm>
            <a:off x="1070079" y="1755597"/>
            <a:ext cx="446710" cy="406976"/>
          </a:xfrm>
          <a:custGeom>
            <a:avLst/>
            <a:gdLst/>
            <a:ahLst/>
            <a:cxnLst/>
            <a:rect l="l" t="t" r="r" b="b"/>
            <a:pathLst>
              <a:path w="16830" h="15333" extrusionOk="0">
                <a:moveTo>
                  <a:pt x="8409" y="1"/>
                </a:moveTo>
                <a:cubicBezTo>
                  <a:pt x="6448" y="1"/>
                  <a:pt x="4487" y="750"/>
                  <a:pt x="2996" y="2248"/>
                </a:cubicBezTo>
                <a:cubicBezTo>
                  <a:pt x="0" y="5230"/>
                  <a:pt x="0" y="10089"/>
                  <a:pt x="2996" y="13085"/>
                </a:cubicBezTo>
                <a:cubicBezTo>
                  <a:pt x="4487" y="14583"/>
                  <a:pt x="6448" y="15332"/>
                  <a:pt x="8409" y="15332"/>
                </a:cubicBezTo>
                <a:cubicBezTo>
                  <a:pt x="10371" y="15332"/>
                  <a:pt x="12335" y="14583"/>
                  <a:pt x="13833" y="13085"/>
                </a:cubicBezTo>
                <a:cubicBezTo>
                  <a:pt x="16829" y="10089"/>
                  <a:pt x="16829" y="5230"/>
                  <a:pt x="13833" y="2248"/>
                </a:cubicBezTo>
                <a:cubicBezTo>
                  <a:pt x="12335" y="750"/>
                  <a:pt x="10371" y="1"/>
                  <a:pt x="8409" y="1"/>
                </a:cubicBezTo>
                <a:close/>
              </a:path>
            </a:pathLst>
          </a:custGeom>
          <a:solidFill>
            <a:srgbClr val="36A5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128;p33">
            <a:extLst>
              <a:ext uri="{FF2B5EF4-FFF2-40B4-BE49-F238E27FC236}">
                <a16:creationId xmlns:a16="http://schemas.microsoft.com/office/drawing/2014/main" id="{D3DA55C1-8A6D-444B-51EA-F9D0F21FF52E}"/>
              </a:ext>
            </a:extLst>
          </p:cNvPr>
          <p:cNvSpPr/>
          <p:nvPr/>
        </p:nvSpPr>
        <p:spPr>
          <a:xfrm>
            <a:off x="7375980" y="1749154"/>
            <a:ext cx="459345" cy="407003"/>
          </a:xfrm>
          <a:custGeom>
            <a:avLst/>
            <a:gdLst/>
            <a:ahLst/>
            <a:cxnLst/>
            <a:rect l="l" t="t" r="r" b="b"/>
            <a:pathLst>
              <a:path w="17306" h="15334" extrusionOk="0">
                <a:moveTo>
                  <a:pt x="8647" y="0"/>
                </a:moveTo>
                <a:cubicBezTo>
                  <a:pt x="7016" y="0"/>
                  <a:pt x="5372" y="520"/>
                  <a:pt x="3976" y="1596"/>
                </a:cubicBezTo>
                <a:cubicBezTo>
                  <a:pt x="630" y="4172"/>
                  <a:pt x="0" y="8989"/>
                  <a:pt x="2576" y="12335"/>
                </a:cubicBezTo>
                <a:cubicBezTo>
                  <a:pt x="4085" y="14302"/>
                  <a:pt x="6361" y="15334"/>
                  <a:pt x="8661" y="15334"/>
                </a:cubicBezTo>
                <a:cubicBezTo>
                  <a:pt x="10289" y="15334"/>
                  <a:pt x="11928" y="14817"/>
                  <a:pt x="13315" y="13749"/>
                </a:cubicBezTo>
                <a:cubicBezTo>
                  <a:pt x="16676" y="11159"/>
                  <a:pt x="17306" y="6356"/>
                  <a:pt x="14729" y="2996"/>
                </a:cubicBezTo>
                <a:cubicBezTo>
                  <a:pt x="13215" y="1031"/>
                  <a:pt x="10944" y="0"/>
                  <a:pt x="8647" y="0"/>
                </a:cubicBezTo>
                <a:close/>
              </a:path>
            </a:pathLst>
          </a:custGeom>
          <a:solidFill>
            <a:srgbClr val="36A5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129;p33">
            <a:extLst>
              <a:ext uri="{FF2B5EF4-FFF2-40B4-BE49-F238E27FC236}">
                <a16:creationId xmlns:a16="http://schemas.microsoft.com/office/drawing/2014/main" id="{6067F838-CE47-C736-E685-683D6F36145D}"/>
              </a:ext>
            </a:extLst>
          </p:cNvPr>
          <p:cNvSpPr/>
          <p:nvPr/>
        </p:nvSpPr>
        <p:spPr>
          <a:xfrm>
            <a:off x="3002136" y="1741529"/>
            <a:ext cx="446339" cy="406976"/>
          </a:xfrm>
          <a:custGeom>
            <a:avLst/>
            <a:gdLst/>
            <a:ahLst/>
            <a:cxnLst/>
            <a:rect l="l" t="t" r="r" b="b"/>
            <a:pathLst>
              <a:path w="16816" h="15333" extrusionOk="0">
                <a:moveTo>
                  <a:pt x="8408" y="1"/>
                </a:moveTo>
                <a:cubicBezTo>
                  <a:pt x="6444" y="1"/>
                  <a:pt x="4480" y="750"/>
                  <a:pt x="2982" y="2248"/>
                </a:cubicBezTo>
                <a:cubicBezTo>
                  <a:pt x="0" y="5230"/>
                  <a:pt x="0" y="10089"/>
                  <a:pt x="2982" y="13085"/>
                </a:cubicBezTo>
                <a:cubicBezTo>
                  <a:pt x="4480" y="14583"/>
                  <a:pt x="6444" y="15332"/>
                  <a:pt x="8408" y="15332"/>
                </a:cubicBezTo>
                <a:cubicBezTo>
                  <a:pt x="10371" y="15332"/>
                  <a:pt x="12335" y="14583"/>
                  <a:pt x="13833" y="13085"/>
                </a:cubicBezTo>
                <a:cubicBezTo>
                  <a:pt x="16815" y="10089"/>
                  <a:pt x="16815" y="5230"/>
                  <a:pt x="13833" y="2248"/>
                </a:cubicBezTo>
                <a:cubicBezTo>
                  <a:pt x="12335" y="750"/>
                  <a:pt x="10371" y="1"/>
                  <a:pt x="8408" y="1"/>
                </a:cubicBezTo>
                <a:close/>
              </a:path>
            </a:pathLst>
          </a:custGeom>
          <a:solidFill>
            <a:srgbClr val="36A5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1131;p33">
            <a:extLst>
              <a:ext uri="{FF2B5EF4-FFF2-40B4-BE49-F238E27FC236}">
                <a16:creationId xmlns:a16="http://schemas.microsoft.com/office/drawing/2014/main" id="{46ED0F48-F7D2-5312-D04B-4C5C4FE1A47E}"/>
              </a:ext>
            </a:extLst>
          </p:cNvPr>
          <p:cNvSpPr/>
          <p:nvPr/>
        </p:nvSpPr>
        <p:spPr>
          <a:xfrm>
            <a:off x="1814603" y="3238825"/>
            <a:ext cx="422928" cy="406737"/>
          </a:xfrm>
          <a:custGeom>
            <a:avLst/>
            <a:gdLst/>
            <a:ahLst/>
            <a:cxnLst/>
            <a:rect l="l" t="t" r="r" b="b"/>
            <a:pathLst>
              <a:path w="15934" h="15324" extrusionOk="0">
                <a:moveTo>
                  <a:pt x="8275" y="1"/>
                </a:moveTo>
                <a:cubicBezTo>
                  <a:pt x="5167" y="1"/>
                  <a:pt x="2381" y="1863"/>
                  <a:pt x="1191" y="4733"/>
                </a:cubicBezTo>
                <a:cubicBezTo>
                  <a:pt x="1" y="7590"/>
                  <a:pt x="659" y="10880"/>
                  <a:pt x="2857" y="13078"/>
                </a:cubicBezTo>
                <a:cubicBezTo>
                  <a:pt x="4318" y="14548"/>
                  <a:pt x="6280" y="15323"/>
                  <a:pt x="8274" y="15323"/>
                </a:cubicBezTo>
                <a:cubicBezTo>
                  <a:pt x="9261" y="15323"/>
                  <a:pt x="10256" y="15134"/>
                  <a:pt x="11201" y="14744"/>
                </a:cubicBezTo>
                <a:cubicBezTo>
                  <a:pt x="14072" y="13554"/>
                  <a:pt x="15934" y="10754"/>
                  <a:pt x="15934" y="7660"/>
                </a:cubicBezTo>
                <a:cubicBezTo>
                  <a:pt x="15934" y="3431"/>
                  <a:pt x="12504" y="1"/>
                  <a:pt x="8275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1132;p33">
            <a:extLst>
              <a:ext uri="{FF2B5EF4-FFF2-40B4-BE49-F238E27FC236}">
                <a16:creationId xmlns:a16="http://schemas.microsoft.com/office/drawing/2014/main" id="{71D90FDD-BCEB-9450-1116-1F068AC9FBDF}"/>
              </a:ext>
            </a:extLst>
          </p:cNvPr>
          <p:cNvSpPr/>
          <p:nvPr/>
        </p:nvSpPr>
        <p:spPr>
          <a:xfrm>
            <a:off x="2953284" y="1712313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1133;p33">
            <a:extLst>
              <a:ext uri="{FF2B5EF4-FFF2-40B4-BE49-F238E27FC236}">
                <a16:creationId xmlns:a16="http://schemas.microsoft.com/office/drawing/2014/main" id="{B1D2FCDA-CA70-0256-F76D-433FAA31A2D9}"/>
              </a:ext>
            </a:extLst>
          </p:cNvPr>
          <p:cNvSpPr/>
          <p:nvPr/>
        </p:nvSpPr>
        <p:spPr>
          <a:xfrm>
            <a:off x="7354355" y="1717330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1134;p33">
            <a:extLst>
              <a:ext uri="{FF2B5EF4-FFF2-40B4-BE49-F238E27FC236}">
                <a16:creationId xmlns:a16="http://schemas.microsoft.com/office/drawing/2014/main" id="{D98C6D39-1137-FCE2-10A6-38E21A794001}"/>
              </a:ext>
            </a:extLst>
          </p:cNvPr>
          <p:cNvSpPr/>
          <p:nvPr/>
        </p:nvSpPr>
        <p:spPr>
          <a:xfrm>
            <a:off x="1060356" y="1719785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1135;p33">
            <a:extLst>
              <a:ext uri="{FF2B5EF4-FFF2-40B4-BE49-F238E27FC236}">
                <a16:creationId xmlns:a16="http://schemas.microsoft.com/office/drawing/2014/main" id="{B676FCBB-3D93-5796-EE76-BF780FB78AF7}"/>
              </a:ext>
            </a:extLst>
          </p:cNvPr>
          <p:cNvSpPr/>
          <p:nvPr/>
        </p:nvSpPr>
        <p:spPr>
          <a:xfrm>
            <a:off x="1793578" y="3203377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1158;p33">
            <a:extLst>
              <a:ext uri="{FF2B5EF4-FFF2-40B4-BE49-F238E27FC236}">
                <a16:creationId xmlns:a16="http://schemas.microsoft.com/office/drawing/2014/main" id="{0A865543-02DB-B83E-D509-326BD6B01FA2}"/>
              </a:ext>
            </a:extLst>
          </p:cNvPr>
          <p:cNvSpPr/>
          <p:nvPr/>
        </p:nvSpPr>
        <p:spPr>
          <a:xfrm>
            <a:off x="3100301" y="1824451"/>
            <a:ext cx="164643" cy="244908"/>
          </a:xfrm>
          <a:custGeom>
            <a:avLst/>
            <a:gdLst/>
            <a:ahLst/>
            <a:cxnLst/>
            <a:rect l="l" t="t" r="r" b="b"/>
            <a:pathLst>
              <a:path w="6203" h="9227" extrusionOk="0">
                <a:moveTo>
                  <a:pt x="3403" y="3248"/>
                </a:moveTo>
                <a:lnTo>
                  <a:pt x="3599" y="3640"/>
                </a:lnTo>
                <a:cubicBezTo>
                  <a:pt x="3627" y="3696"/>
                  <a:pt x="3683" y="3724"/>
                  <a:pt x="3739" y="3724"/>
                </a:cubicBezTo>
                <a:cubicBezTo>
                  <a:pt x="3753" y="3724"/>
                  <a:pt x="3781" y="3724"/>
                  <a:pt x="3795" y="3710"/>
                </a:cubicBezTo>
                <a:lnTo>
                  <a:pt x="4061" y="3612"/>
                </a:lnTo>
                <a:lnTo>
                  <a:pt x="3529" y="5839"/>
                </a:lnTo>
                <a:lnTo>
                  <a:pt x="2619" y="5839"/>
                </a:lnTo>
                <a:lnTo>
                  <a:pt x="2115" y="3500"/>
                </a:lnTo>
                <a:lnTo>
                  <a:pt x="2437" y="3304"/>
                </a:lnTo>
                <a:lnTo>
                  <a:pt x="2829" y="3682"/>
                </a:lnTo>
                <a:cubicBezTo>
                  <a:pt x="2857" y="3710"/>
                  <a:pt x="2899" y="3724"/>
                  <a:pt x="2941" y="3724"/>
                </a:cubicBezTo>
                <a:cubicBezTo>
                  <a:pt x="2983" y="3724"/>
                  <a:pt x="3025" y="3696"/>
                  <a:pt x="3053" y="3668"/>
                </a:cubicBezTo>
                <a:lnTo>
                  <a:pt x="3403" y="3248"/>
                </a:lnTo>
                <a:close/>
                <a:moveTo>
                  <a:pt x="3083" y="644"/>
                </a:moveTo>
                <a:cubicBezTo>
                  <a:pt x="3091" y="644"/>
                  <a:pt x="3100" y="644"/>
                  <a:pt x="3109" y="644"/>
                </a:cubicBezTo>
                <a:cubicBezTo>
                  <a:pt x="4467" y="644"/>
                  <a:pt x="5573" y="1764"/>
                  <a:pt x="5559" y="3136"/>
                </a:cubicBezTo>
                <a:cubicBezTo>
                  <a:pt x="5559" y="3682"/>
                  <a:pt x="5377" y="4214"/>
                  <a:pt x="5041" y="4635"/>
                </a:cubicBezTo>
                <a:cubicBezTo>
                  <a:pt x="4719" y="5027"/>
                  <a:pt x="4439" y="5433"/>
                  <a:pt x="4187" y="5853"/>
                </a:cubicBezTo>
                <a:lnTo>
                  <a:pt x="4005" y="5853"/>
                </a:lnTo>
                <a:lnTo>
                  <a:pt x="4607" y="3304"/>
                </a:lnTo>
                <a:cubicBezTo>
                  <a:pt x="4667" y="3150"/>
                  <a:pt x="4496" y="3038"/>
                  <a:pt x="4349" y="3038"/>
                </a:cubicBezTo>
                <a:cubicBezTo>
                  <a:pt x="4255" y="3038"/>
                  <a:pt x="4170" y="3084"/>
                  <a:pt x="4159" y="3192"/>
                </a:cubicBezTo>
                <a:lnTo>
                  <a:pt x="4145" y="3234"/>
                </a:lnTo>
                <a:lnTo>
                  <a:pt x="3809" y="3374"/>
                </a:lnTo>
                <a:lnTo>
                  <a:pt x="3571" y="2898"/>
                </a:lnTo>
                <a:cubicBezTo>
                  <a:pt x="3557" y="2842"/>
                  <a:pt x="3501" y="2814"/>
                  <a:pt x="3459" y="2814"/>
                </a:cubicBezTo>
                <a:cubicBezTo>
                  <a:pt x="3449" y="2812"/>
                  <a:pt x="3439" y="2811"/>
                  <a:pt x="3429" y="2811"/>
                </a:cubicBezTo>
                <a:cubicBezTo>
                  <a:pt x="3384" y="2811"/>
                  <a:pt x="3342" y="2836"/>
                  <a:pt x="3319" y="2870"/>
                </a:cubicBezTo>
                <a:lnTo>
                  <a:pt x="2927" y="3332"/>
                </a:lnTo>
                <a:lnTo>
                  <a:pt x="2563" y="2982"/>
                </a:lnTo>
                <a:cubicBezTo>
                  <a:pt x="2530" y="2958"/>
                  <a:pt x="2493" y="2943"/>
                  <a:pt x="2456" y="2943"/>
                </a:cubicBezTo>
                <a:cubicBezTo>
                  <a:pt x="2430" y="2943"/>
                  <a:pt x="2404" y="2951"/>
                  <a:pt x="2381" y="2968"/>
                </a:cubicBezTo>
                <a:lnTo>
                  <a:pt x="2045" y="3192"/>
                </a:lnTo>
                <a:cubicBezTo>
                  <a:pt x="2009" y="3074"/>
                  <a:pt x="1914" y="3021"/>
                  <a:pt x="1818" y="3021"/>
                </a:cubicBezTo>
                <a:cubicBezTo>
                  <a:pt x="1688" y="3021"/>
                  <a:pt x="1558" y="3121"/>
                  <a:pt x="1583" y="3290"/>
                </a:cubicBezTo>
                <a:lnTo>
                  <a:pt x="2157" y="5853"/>
                </a:lnTo>
                <a:lnTo>
                  <a:pt x="1975" y="5853"/>
                </a:lnTo>
                <a:cubicBezTo>
                  <a:pt x="1723" y="5419"/>
                  <a:pt x="1443" y="5013"/>
                  <a:pt x="1135" y="4621"/>
                </a:cubicBezTo>
                <a:cubicBezTo>
                  <a:pt x="798" y="4186"/>
                  <a:pt x="616" y="3640"/>
                  <a:pt x="616" y="3094"/>
                </a:cubicBezTo>
                <a:cubicBezTo>
                  <a:pt x="630" y="1731"/>
                  <a:pt x="1723" y="644"/>
                  <a:pt x="3083" y="644"/>
                </a:cubicBezTo>
                <a:close/>
                <a:moveTo>
                  <a:pt x="2115" y="6455"/>
                </a:moveTo>
                <a:lnTo>
                  <a:pt x="4033" y="6469"/>
                </a:lnTo>
                <a:lnTo>
                  <a:pt x="4033" y="6987"/>
                </a:lnTo>
                <a:lnTo>
                  <a:pt x="2115" y="6973"/>
                </a:lnTo>
                <a:lnTo>
                  <a:pt x="2115" y="6455"/>
                </a:lnTo>
                <a:close/>
                <a:moveTo>
                  <a:pt x="2087" y="7281"/>
                </a:moveTo>
                <a:lnTo>
                  <a:pt x="4019" y="7295"/>
                </a:lnTo>
                <a:lnTo>
                  <a:pt x="4019" y="7813"/>
                </a:lnTo>
                <a:lnTo>
                  <a:pt x="2087" y="7799"/>
                </a:lnTo>
                <a:lnTo>
                  <a:pt x="2087" y="7281"/>
                </a:lnTo>
                <a:close/>
                <a:moveTo>
                  <a:pt x="3097" y="0"/>
                </a:moveTo>
                <a:cubicBezTo>
                  <a:pt x="1401" y="0"/>
                  <a:pt x="14" y="1381"/>
                  <a:pt x="0" y="3080"/>
                </a:cubicBezTo>
                <a:cubicBezTo>
                  <a:pt x="0" y="3766"/>
                  <a:pt x="224" y="4438"/>
                  <a:pt x="658" y="4985"/>
                </a:cubicBezTo>
                <a:cubicBezTo>
                  <a:pt x="966" y="5377"/>
                  <a:pt x="1247" y="5797"/>
                  <a:pt x="1499" y="6217"/>
                </a:cubicBezTo>
                <a:lnTo>
                  <a:pt x="1471" y="8107"/>
                </a:lnTo>
                <a:cubicBezTo>
                  <a:pt x="1471" y="8275"/>
                  <a:pt x="1611" y="8415"/>
                  <a:pt x="1779" y="8415"/>
                </a:cubicBezTo>
                <a:lnTo>
                  <a:pt x="2129" y="8415"/>
                </a:lnTo>
                <a:lnTo>
                  <a:pt x="2129" y="8569"/>
                </a:lnTo>
                <a:cubicBezTo>
                  <a:pt x="2129" y="8933"/>
                  <a:pt x="2423" y="9227"/>
                  <a:pt x="2787" y="9227"/>
                </a:cubicBezTo>
                <a:lnTo>
                  <a:pt x="3319" y="9227"/>
                </a:lnTo>
                <a:cubicBezTo>
                  <a:pt x="3683" y="9227"/>
                  <a:pt x="3977" y="8947"/>
                  <a:pt x="3991" y="8583"/>
                </a:cubicBezTo>
                <a:lnTo>
                  <a:pt x="3991" y="8443"/>
                </a:lnTo>
                <a:lnTo>
                  <a:pt x="4341" y="8443"/>
                </a:lnTo>
                <a:cubicBezTo>
                  <a:pt x="4509" y="8443"/>
                  <a:pt x="4649" y="8303"/>
                  <a:pt x="4649" y="8135"/>
                </a:cubicBezTo>
                <a:lnTo>
                  <a:pt x="4663" y="6259"/>
                </a:lnTo>
                <a:cubicBezTo>
                  <a:pt x="4915" y="5825"/>
                  <a:pt x="5209" y="5419"/>
                  <a:pt x="5517" y="5027"/>
                </a:cubicBezTo>
                <a:cubicBezTo>
                  <a:pt x="5951" y="4480"/>
                  <a:pt x="6189" y="3822"/>
                  <a:pt x="6189" y="3122"/>
                </a:cubicBezTo>
                <a:cubicBezTo>
                  <a:pt x="6203" y="1414"/>
                  <a:pt x="4831" y="14"/>
                  <a:pt x="3123" y="0"/>
                </a:cubicBezTo>
                <a:cubicBezTo>
                  <a:pt x="3114" y="0"/>
                  <a:pt x="3106" y="0"/>
                  <a:pt x="30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3" name="Google Shape;1159;p33">
            <a:extLst>
              <a:ext uri="{FF2B5EF4-FFF2-40B4-BE49-F238E27FC236}">
                <a16:creationId xmlns:a16="http://schemas.microsoft.com/office/drawing/2014/main" id="{43616172-5BB7-37C8-5616-D755C5B1881C}"/>
              </a:ext>
            </a:extLst>
          </p:cNvPr>
          <p:cNvGrpSpPr/>
          <p:nvPr/>
        </p:nvGrpSpPr>
        <p:grpSpPr>
          <a:xfrm>
            <a:off x="1185880" y="1827570"/>
            <a:ext cx="243448" cy="240820"/>
            <a:chOff x="5160038" y="3680408"/>
            <a:chExt cx="243448" cy="240820"/>
          </a:xfrm>
        </p:grpSpPr>
        <p:sp>
          <p:nvSpPr>
            <p:cNvPr id="24" name="Google Shape;1160;p33">
              <a:extLst>
                <a:ext uri="{FF2B5EF4-FFF2-40B4-BE49-F238E27FC236}">
                  <a16:creationId xmlns:a16="http://schemas.microsoft.com/office/drawing/2014/main" id="{67823BAC-2370-AA03-A7BD-E34671AC5885}"/>
                </a:ext>
              </a:extLst>
            </p:cNvPr>
            <p:cNvSpPr/>
            <p:nvPr/>
          </p:nvSpPr>
          <p:spPr>
            <a:xfrm>
              <a:off x="5160038" y="3680408"/>
              <a:ext cx="143860" cy="144205"/>
            </a:xfrm>
            <a:custGeom>
              <a:avLst/>
              <a:gdLst/>
              <a:ahLst/>
              <a:cxnLst/>
              <a:rect l="l" t="t" r="r" b="b"/>
              <a:pathLst>
                <a:path w="5420" h="5433" extrusionOk="0">
                  <a:moveTo>
                    <a:pt x="2717" y="1736"/>
                  </a:moveTo>
                  <a:cubicBezTo>
                    <a:pt x="3585" y="1736"/>
                    <a:pt x="4019" y="2772"/>
                    <a:pt x="3403" y="3388"/>
                  </a:cubicBezTo>
                  <a:cubicBezTo>
                    <a:pt x="3208" y="3583"/>
                    <a:pt x="2966" y="3671"/>
                    <a:pt x="2728" y="3671"/>
                  </a:cubicBezTo>
                  <a:cubicBezTo>
                    <a:pt x="2231" y="3671"/>
                    <a:pt x="1751" y="3289"/>
                    <a:pt x="1751" y="2702"/>
                  </a:cubicBezTo>
                  <a:cubicBezTo>
                    <a:pt x="1751" y="2170"/>
                    <a:pt x="2185" y="1736"/>
                    <a:pt x="2717" y="1736"/>
                  </a:cubicBezTo>
                  <a:close/>
                  <a:moveTo>
                    <a:pt x="2423" y="0"/>
                  </a:moveTo>
                  <a:cubicBezTo>
                    <a:pt x="2297" y="0"/>
                    <a:pt x="2199" y="98"/>
                    <a:pt x="2185" y="224"/>
                  </a:cubicBezTo>
                  <a:lnTo>
                    <a:pt x="2143" y="560"/>
                  </a:lnTo>
                  <a:cubicBezTo>
                    <a:pt x="1947" y="616"/>
                    <a:pt x="1765" y="686"/>
                    <a:pt x="1597" y="798"/>
                  </a:cubicBezTo>
                  <a:lnTo>
                    <a:pt x="1317" y="574"/>
                  </a:lnTo>
                  <a:cubicBezTo>
                    <a:pt x="1272" y="542"/>
                    <a:pt x="1218" y="525"/>
                    <a:pt x="1165" y="525"/>
                  </a:cubicBezTo>
                  <a:cubicBezTo>
                    <a:pt x="1102" y="525"/>
                    <a:pt x="1040" y="549"/>
                    <a:pt x="995" y="602"/>
                  </a:cubicBezTo>
                  <a:lnTo>
                    <a:pt x="575" y="1008"/>
                  </a:lnTo>
                  <a:cubicBezTo>
                    <a:pt x="491" y="1106"/>
                    <a:pt x="477" y="1246"/>
                    <a:pt x="561" y="1344"/>
                  </a:cubicBezTo>
                  <a:lnTo>
                    <a:pt x="785" y="1624"/>
                  </a:lnTo>
                  <a:cubicBezTo>
                    <a:pt x="687" y="1792"/>
                    <a:pt x="617" y="1974"/>
                    <a:pt x="575" y="2156"/>
                  </a:cubicBezTo>
                  <a:lnTo>
                    <a:pt x="211" y="2198"/>
                  </a:lnTo>
                  <a:cubicBezTo>
                    <a:pt x="85" y="2212"/>
                    <a:pt x="1" y="2310"/>
                    <a:pt x="1" y="2436"/>
                  </a:cubicBezTo>
                  <a:lnTo>
                    <a:pt x="1" y="3024"/>
                  </a:lnTo>
                  <a:cubicBezTo>
                    <a:pt x="1" y="3150"/>
                    <a:pt x="85" y="3262"/>
                    <a:pt x="211" y="3276"/>
                  </a:cubicBezTo>
                  <a:lnTo>
                    <a:pt x="603" y="3318"/>
                  </a:lnTo>
                  <a:cubicBezTo>
                    <a:pt x="645" y="3486"/>
                    <a:pt x="715" y="3640"/>
                    <a:pt x="799" y="3794"/>
                  </a:cubicBezTo>
                  <a:lnTo>
                    <a:pt x="561" y="4102"/>
                  </a:lnTo>
                  <a:cubicBezTo>
                    <a:pt x="477" y="4200"/>
                    <a:pt x="477" y="4340"/>
                    <a:pt x="575" y="4424"/>
                  </a:cubicBezTo>
                  <a:lnTo>
                    <a:pt x="995" y="4845"/>
                  </a:lnTo>
                  <a:cubicBezTo>
                    <a:pt x="1040" y="4890"/>
                    <a:pt x="1102" y="4915"/>
                    <a:pt x="1165" y="4915"/>
                  </a:cubicBezTo>
                  <a:cubicBezTo>
                    <a:pt x="1218" y="4915"/>
                    <a:pt x="1272" y="4897"/>
                    <a:pt x="1317" y="4859"/>
                  </a:cubicBezTo>
                  <a:lnTo>
                    <a:pt x="1625" y="4621"/>
                  </a:lnTo>
                  <a:cubicBezTo>
                    <a:pt x="1779" y="4705"/>
                    <a:pt x="1933" y="4775"/>
                    <a:pt x="2115" y="4831"/>
                  </a:cubicBezTo>
                  <a:lnTo>
                    <a:pt x="2157" y="5223"/>
                  </a:lnTo>
                  <a:cubicBezTo>
                    <a:pt x="2171" y="5349"/>
                    <a:pt x="2283" y="5433"/>
                    <a:pt x="2409" y="5433"/>
                  </a:cubicBezTo>
                  <a:lnTo>
                    <a:pt x="2997" y="5433"/>
                  </a:lnTo>
                  <a:cubicBezTo>
                    <a:pt x="3123" y="5433"/>
                    <a:pt x="3221" y="5349"/>
                    <a:pt x="3235" y="5223"/>
                  </a:cubicBezTo>
                  <a:lnTo>
                    <a:pt x="3277" y="4845"/>
                  </a:lnTo>
                  <a:cubicBezTo>
                    <a:pt x="3459" y="4789"/>
                    <a:pt x="3641" y="4719"/>
                    <a:pt x="3809" y="4635"/>
                  </a:cubicBezTo>
                  <a:lnTo>
                    <a:pt x="4103" y="4859"/>
                  </a:lnTo>
                  <a:cubicBezTo>
                    <a:pt x="4148" y="4897"/>
                    <a:pt x="4202" y="4915"/>
                    <a:pt x="4255" y="4915"/>
                  </a:cubicBezTo>
                  <a:cubicBezTo>
                    <a:pt x="4318" y="4915"/>
                    <a:pt x="4380" y="4890"/>
                    <a:pt x="4425" y="4845"/>
                  </a:cubicBezTo>
                  <a:lnTo>
                    <a:pt x="4845" y="4424"/>
                  </a:lnTo>
                  <a:cubicBezTo>
                    <a:pt x="4929" y="4340"/>
                    <a:pt x="4943" y="4200"/>
                    <a:pt x="4859" y="4102"/>
                  </a:cubicBezTo>
                  <a:lnTo>
                    <a:pt x="4635" y="3808"/>
                  </a:lnTo>
                  <a:cubicBezTo>
                    <a:pt x="4733" y="3640"/>
                    <a:pt x="4803" y="3472"/>
                    <a:pt x="4845" y="3290"/>
                  </a:cubicBezTo>
                  <a:lnTo>
                    <a:pt x="5195" y="3248"/>
                  </a:lnTo>
                  <a:cubicBezTo>
                    <a:pt x="5321" y="3234"/>
                    <a:pt x="5419" y="3122"/>
                    <a:pt x="5419" y="2996"/>
                  </a:cubicBezTo>
                  <a:lnTo>
                    <a:pt x="5419" y="2408"/>
                  </a:lnTo>
                  <a:cubicBezTo>
                    <a:pt x="5419" y="2282"/>
                    <a:pt x="5321" y="2170"/>
                    <a:pt x="5195" y="2156"/>
                  </a:cubicBezTo>
                  <a:lnTo>
                    <a:pt x="4845" y="2128"/>
                  </a:lnTo>
                  <a:cubicBezTo>
                    <a:pt x="4803" y="1946"/>
                    <a:pt x="4733" y="1764"/>
                    <a:pt x="4635" y="1610"/>
                  </a:cubicBezTo>
                  <a:lnTo>
                    <a:pt x="4859" y="1344"/>
                  </a:lnTo>
                  <a:cubicBezTo>
                    <a:pt x="4929" y="1246"/>
                    <a:pt x="4929" y="1106"/>
                    <a:pt x="4831" y="1008"/>
                  </a:cubicBezTo>
                  <a:lnTo>
                    <a:pt x="4439" y="616"/>
                  </a:lnTo>
                  <a:cubicBezTo>
                    <a:pt x="4386" y="563"/>
                    <a:pt x="4321" y="539"/>
                    <a:pt x="4256" y="539"/>
                  </a:cubicBezTo>
                  <a:cubicBezTo>
                    <a:pt x="4202" y="539"/>
                    <a:pt x="4148" y="556"/>
                    <a:pt x="4103" y="588"/>
                  </a:cubicBezTo>
                  <a:lnTo>
                    <a:pt x="3837" y="784"/>
                  </a:lnTo>
                  <a:cubicBezTo>
                    <a:pt x="3669" y="686"/>
                    <a:pt x="3487" y="602"/>
                    <a:pt x="3305" y="560"/>
                  </a:cubicBezTo>
                  <a:lnTo>
                    <a:pt x="3263" y="224"/>
                  </a:lnTo>
                  <a:cubicBezTo>
                    <a:pt x="3249" y="98"/>
                    <a:pt x="3137" y="0"/>
                    <a:pt x="3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1161;p33">
              <a:extLst>
                <a:ext uri="{FF2B5EF4-FFF2-40B4-BE49-F238E27FC236}">
                  <a16:creationId xmlns:a16="http://schemas.microsoft.com/office/drawing/2014/main" id="{0673D5DF-04A3-6817-5BAB-A1A01F2791F5}"/>
                </a:ext>
              </a:extLst>
            </p:cNvPr>
            <p:cNvSpPr/>
            <p:nvPr/>
          </p:nvSpPr>
          <p:spPr>
            <a:xfrm>
              <a:off x="5284178" y="3754355"/>
              <a:ext cx="119309" cy="118937"/>
            </a:xfrm>
            <a:custGeom>
              <a:avLst/>
              <a:gdLst/>
              <a:ahLst/>
              <a:cxnLst/>
              <a:rect l="l" t="t" r="r" b="b"/>
              <a:pathLst>
                <a:path w="4495" h="4481" extrusionOk="0">
                  <a:moveTo>
                    <a:pt x="2253" y="1422"/>
                  </a:moveTo>
                  <a:cubicBezTo>
                    <a:pt x="2639" y="1422"/>
                    <a:pt x="3017" y="1701"/>
                    <a:pt x="3052" y="2157"/>
                  </a:cubicBezTo>
                  <a:cubicBezTo>
                    <a:pt x="3081" y="2591"/>
                    <a:pt x="2758" y="2969"/>
                    <a:pt x="2324" y="3011"/>
                  </a:cubicBezTo>
                  <a:cubicBezTo>
                    <a:pt x="2301" y="3012"/>
                    <a:pt x="2279" y="3013"/>
                    <a:pt x="2256" y="3013"/>
                  </a:cubicBezTo>
                  <a:cubicBezTo>
                    <a:pt x="1597" y="3013"/>
                    <a:pt x="1206" y="2237"/>
                    <a:pt x="1652" y="1708"/>
                  </a:cubicBezTo>
                  <a:cubicBezTo>
                    <a:pt x="1814" y="1511"/>
                    <a:pt x="2035" y="1422"/>
                    <a:pt x="2253" y="1422"/>
                  </a:cubicBezTo>
                  <a:close/>
                  <a:moveTo>
                    <a:pt x="2268" y="0"/>
                  </a:moveTo>
                  <a:lnTo>
                    <a:pt x="1862" y="42"/>
                  </a:lnTo>
                  <a:cubicBezTo>
                    <a:pt x="1750" y="42"/>
                    <a:pt x="1652" y="154"/>
                    <a:pt x="1638" y="280"/>
                  </a:cubicBezTo>
                  <a:lnTo>
                    <a:pt x="1638" y="518"/>
                  </a:lnTo>
                  <a:cubicBezTo>
                    <a:pt x="1484" y="574"/>
                    <a:pt x="1330" y="644"/>
                    <a:pt x="1204" y="742"/>
                  </a:cubicBezTo>
                  <a:lnTo>
                    <a:pt x="994" y="602"/>
                  </a:lnTo>
                  <a:cubicBezTo>
                    <a:pt x="957" y="581"/>
                    <a:pt x="913" y="570"/>
                    <a:pt x="868" y="570"/>
                  </a:cubicBezTo>
                  <a:cubicBezTo>
                    <a:pt x="797" y="570"/>
                    <a:pt x="724" y="598"/>
                    <a:pt x="672" y="658"/>
                  </a:cubicBezTo>
                  <a:lnTo>
                    <a:pt x="406" y="966"/>
                  </a:lnTo>
                  <a:cubicBezTo>
                    <a:pt x="336" y="1064"/>
                    <a:pt x="336" y="1204"/>
                    <a:pt x="420" y="1288"/>
                  </a:cubicBezTo>
                  <a:lnTo>
                    <a:pt x="588" y="1484"/>
                  </a:lnTo>
                  <a:cubicBezTo>
                    <a:pt x="532" y="1624"/>
                    <a:pt x="490" y="1765"/>
                    <a:pt x="462" y="1919"/>
                  </a:cubicBezTo>
                  <a:lnTo>
                    <a:pt x="210" y="1975"/>
                  </a:lnTo>
                  <a:cubicBezTo>
                    <a:pt x="84" y="2003"/>
                    <a:pt x="0" y="2115"/>
                    <a:pt x="14" y="2227"/>
                  </a:cubicBezTo>
                  <a:lnTo>
                    <a:pt x="42" y="2633"/>
                  </a:lnTo>
                  <a:cubicBezTo>
                    <a:pt x="55" y="2764"/>
                    <a:pt x="154" y="2858"/>
                    <a:pt x="270" y="2858"/>
                  </a:cubicBezTo>
                  <a:cubicBezTo>
                    <a:pt x="278" y="2858"/>
                    <a:pt x="286" y="2857"/>
                    <a:pt x="294" y="2857"/>
                  </a:cubicBezTo>
                  <a:lnTo>
                    <a:pt x="574" y="2871"/>
                  </a:lnTo>
                  <a:cubicBezTo>
                    <a:pt x="616" y="3011"/>
                    <a:pt x="686" y="3123"/>
                    <a:pt x="770" y="3249"/>
                  </a:cubicBezTo>
                  <a:lnTo>
                    <a:pt x="616" y="3473"/>
                  </a:lnTo>
                  <a:cubicBezTo>
                    <a:pt x="546" y="3585"/>
                    <a:pt x="560" y="3725"/>
                    <a:pt x="658" y="3809"/>
                  </a:cubicBezTo>
                  <a:lnTo>
                    <a:pt x="966" y="4061"/>
                  </a:lnTo>
                  <a:cubicBezTo>
                    <a:pt x="1015" y="4103"/>
                    <a:pt x="1075" y="4124"/>
                    <a:pt x="1133" y="4124"/>
                  </a:cubicBezTo>
                  <a:cubicBezTo>
                    <a:pt x="1190" y="4124"/>
                    <a:pt x="1246" y="4103"/>
                    <a:pt x="1288" y="4061"/>
                  </a:cubicBezTo>
                  <a:lnTo>
                    <a:pt x="1498" y="3879"/>
                  </a:lnTo>
                  <a:cubicBezTo>
                    <a:pt x="1624" y="3935"/>
                    <a:pt x="1764" y="3977"/>
                    <a:pt x="1918" y="4005"/>
                  </a:cubicBezTo>
                  <a:lnTo>
                    <a:pt x="1974" y="4285"/>
                  </a:lnTo>
                  <a:cubicBezTo>
                    <a:pt x="2002" y="4397"/>
                    <a:pt x="2100" y="4481"/>
                    <a:pt x="2226" y="4481"/>
                  </a:cubicBezTo>
                  <a:lnTo>
                    <a:pt x="2618" y="4439"/>
                  </a:lnTo>
                  <a:cubicBezTo>
                    <a:pt x="2744" y="4425"/>
                    <a:pt x="2842" y="4327"/>
                    <a:pt x="2842" y="4201"/>
                  </a:cubicBezTo>
                  <a:lnTo>
                    <a:pt x="2842" y="3935"/>
                  </a:lnTo>
                  <a:cubicBezTo>
                    <a:pt x="2996" y="3879"/>
                    <a:pt x="3137" y="3809"/>
                    <a:pt x="3263" y="3725"/>
                  </a:cubicBezTo>
                  <a:lnTo>
                    <a:pt x="3487" y="3865"/>
                  </a:lnTo>
                  <a:cubicBezTo>
                    <a:pt x="3527" y="3894"/>
                    <a:pt x="3576" y="3908"/>
                    <a:pt x="3624" y="3908"/>
                  </a:cubicBezTo>
                  <a:cubicBezTo>
                    <a:pt x="3691" y="3908"/>
                    <a:pt x="3760" y="3880"/>
                    <a:pt x="3809" y="3823"/>
                  </a:cubicBezTo>
                  <a:lnTo>
                    <a:pt x="4075" y="3515"/>
                  </a:lnTo>
                  <a:cubicBezTo>
                    <a:pt x="4159" y="3417"/>
                    <a:pt x="4159" y="3277"/>
                    <a:pt x="4075" y="3193"/>
                  </a:cubicBezTo>
                  <a:lnTo>
                    <a:pt x="3893" y="2997"/>
                  </a:lnTo>
                  <a:cubicBezTo>
                    <a:pt x="3963" y="2857"/>
                    <a:pt x="4005" y="2703"/>
                    <a:pt x="4033" y="2563"/>
                  </a:cubicBezTo>
                  <a:lnTo>
                    <a:pt x="4285" y="2507"/>
                  </a:lnTo>
                  <a:cubicBezTo>
                    <a:pt x="4411" y="2479"/>
                    <a:pt x="4495" y="2367"/>
                    <a:pt x="4481" y="2241"/>
                  </a:cubicBezTo>
                  <a:lnTo>
                    <a:pt x="4439" y="1849"/>
                  </a:lnTo>
                  <a:cubicBezTo>
                    <a:pt x="4439" y="1722"/>
                    <a:pt x="4327" y="1624"/>
                    <a:pt x="4201" y="1610"/>
                  </a:cubicBezTo>
                  <a:lnTo>
                    <a:pt x="3963" y="1610"/>
                  </a:lnTo>
                  <a:cubicBezTo>
                    <a:pt x="3907" y="1470"/>
                    <a:pt x="3837" y="1330"/>
                    <a:pt x="3753" y="1218"/>
                  </a:cubicBezTo>
                  <a:lnTo>
                    <a:pt x="3893" y="1008"/>
                  </a:lnTo>
                  <a:cubicBezTo>
                    <a:pt x="3963" y="910"/>
                    <a:pt x="3935" y="770"/>
                    <a:pt x="3851" y="686"/>
                  </a:cubicBezTo>
                  <a:lnTo>
                    <a:pt x="3851" y="672"/>
                  </a:lnTo>
                  <a:lnTo>
                    <a:pt x="3543" y="420"/>
                  </a:lnTo>
                  <a:cubicBezTo>
                    <a:pt x="3494" y="378"/>
                    <a:pt x="3434" y="357"/>
                    <a:pt x="3375" y="357"/>
                  </a:cubicBezTo>
                  <a:cubicBezTo>
                    <a:pt x="3315" y="357"/>
                    <a:pt x="3256" y="378"/>
                    <a:pt x="3207" y="420"/>
                  </a:cubicBezTo>
                  <a:lnTo>
                    <a:pt x="3038" y="588"/>
                  </a:lnTo>
                  <a:cubicBezTo>
                    <a:pt x="2898" y="518"/>
                    <a:pt x="2744" y="462"/>
                    <a:pt x="2576" y="434"/>
                  </a:cubicBezTo>
                  <a:lnTo>
                    <a:pt x="2534" y="196"/>
                  </a:lnTo>
                  <a:cubicBezTo>
                    <a:pt x="2506" y="84"/>
                    <a:pt x="2394" y="0"/>
                    <a:pt x="2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1162;p33">
              <a:extLst>
                <a:ext uri="{FF2B5EF4-FFF2-40B4-BE49-F238E27FC236}">
                  <a16:creationId xmlns:a16="http://schemas.microsoft.com/office/drawing/2014/main" id="{2C664EA7-427D-6CC6-DDAC-14FFA4FC05AF}"/>
                </a:ext>
              </a:extLst>
            </p:cNvPr>
            <p:cNvSpPr/>
            <p:nvPr/>
          </p:nvSpPr>
          <p:spPr>
            <a:xfrm>
              <a:off x="5207603" y="3825303"/>
              <a:ext cx="95925" cy="95925"/>
            </a:xfrm>
            <a:custGeom>
              <a:avLst/>
              <a:gdLst/>
              <a:ahLst/>
              <a:cxnLst/>
              <a:rect l="l" t="t" r="r" b="b"/>
              <a:pathLst>
                <a:path w="3614" h="3614" extrusionOk="0">
                  <a:moveTo>
                    <a:pt x="1797" y="1149"/>
                  </a:moveTo>
                  <a:cubicBezTo>
                    <a:pt x="1805" y="1149"/>
                    <a:pt x="1813" y="1149"/>
                    <a:pt x="1821" y="1150"/>
                  </a:cubicBezTo>
                  <a:cubicBezTo>
                    <a:pt x="2395" y="1150"/>
                    <a:pt x="2689" y="1850"/>
                    <a:pt x="2269" y="2256"/>
                  </a:cubicBezTo>
                  <a:cubicBezTo>
                    <a:pt x="2139" y="2386"/>
                    <a:pt x="1980" y="2444"/>
                    <a:pt x="1823" y="2444"/>
                  </a:cubicBezTo>
                  <a:cubicBezTo>
                    <a:pt x="1489" y="2444"/>
                    <a:pt x="1168" y="2180"/>
                    <a:pt x="1177" y="1780"/>
                  </a:cubicBezTo>
                  <a:cubicBezTo>
                    <a:pt x="1177" y="1438"/>
                    <a:pt x="1458" y="1149"/>
                    <a:pt x="1797" y="1149"/>
                  </a:cubicBezTo>
                  <a:close/>
                  <a:moveTo>
                    <a:pt x="1699" y="0"/>
                  </a:moveTo>
                  <a:cubicBezTo>
                    <a:pt x="1583" y="0"/>
                    <a:pt x="1484" y="94"/>
                    <a:pt x="1471" y="212"/>
                  </a:cubicBezTo>
                  <a:lnTo>
                    <a:pt x="1457" y="366"/>
                  </a:lnTo>
                  <a:cubicBezTo>
                    <a:pt x="1317" y="394"/>
                    <a:pt x="1205" y="450"/>
                    <a:pt x="1079" y="520"/>
                  </a:cubicBezTo>
                  <a:lnTo>
                    <a:pt x="967" y="408"/>
                  </a:lnTo>
                  <a:cubicBezTo>
                    <a:pt x="922" y="376"/>
                    <a:pt x="868" y="358"/>
                    <a:pt x="814" y="358"/>
                  </a:cubicBezTo>
                  <a:cubicBezTo>
                    <a:pt x="750" y="358"/>
                    <a:pt x="684" y="382"/>
                    <a:pt x="631" y="436"/>
                  </a:cubicBezTo>
                  <a:lnTo>
                    <a:pt x="463" y="604"/>
                  </a:lnTo>
                  <a:cubicBezTo>
                    <a:pt x="365" y="688"/>
                    <a:pt x="365" y="828"/>
                    <a:pt x="435" y="926"/>
                  </a:cubicBezTo>
                  <a:lnTo>
                    <a:pt x="547" y="1066"/>
                  </a:lnTo>
                  <a:cubicBezTo>
                    <a:pt x="477" y="1178"/>
                    <a:pt x="435" y="1290"/>
                    <a:pt x="407" y="1416"/>
                  </a:cubicBezTo>
                  <a:lnTo>
                    <a:pt x="225" y="1430"/>
                  </a:lnTo>
                  <a:cubicBezTo>
                    <a:pt x="99" y="1444"/>
                    <a:pt x="1" y="1542"/>
                    <a:pt x="1" y="1668"/>
                  </a:cubicBezTo>
                  <a:lnTo>
                    <a:pt x="1" y="1920"/>
                  </a:lnTo>
                  <a:cubicBezTo>
                    <a:pt x="1" y="2046"/>
                    <a:pt x="85" y="2144"/>
                    <a:pt x="211" y="2158"/>
                  </a:cubicBezTo>
                  <a:lnTo>
                    <a:pt x="393" y="2186"/>
                  </a:lnTo>
                  <a:cubicBezTo>
                    <a:pt x="421" y="2298"/>
                    <a:pt x="463" y="2410"/>
                    <a:pt x="533" y="2508"/>
                  </a:cubicBezTo>
                  <a:lnTo>
                    <a:pt x="407" y="2648"/>
                  </a:lnTo>
                  <a:cubicBezTo>
                    <a:pt x="323" y="2746"/>
                    <a:pt x="337" y="2886"/>
                    <a:pt x="421" y="2970"/>
                  </a:cubicBezTo>
                  <a:lnTo>
                    <a:pt x="603" y="3152"/>
                  </a:lnTo>
                  <a:cubicBezTo>
                    <a:pt x="651" y="3200"/>
                    <a:pt x="716" y="3225"/>
                    <a:pt x="782" y="3225"/>
                  </a:cubicBezTo>
                  <a:cubicBezTo>
                    <a:pt x="833" y="3225"/>
                    <a:pt x="883" y="3210"/>
                    <a:pt x="925" y="3180"/>
                  </a:cubicBezTo>
                  <a:lnTo>
                    <a:pt x="1065" y="3068"/>
                  </a:lnTo>
                  <a:cubicBezTo>
                    <a:pt x="1177" y="3124"/>
                    <a:pt x="1275" y="3166"/>
                    <a:pt x="1401" y="3208"/>
                  </a:cubicBezTo>
                  <a:lnTo>
                    <a:pt x="1415" y="3390"/>
                  </a:lnTo>
                  <a:cubicBezTo>
                    <a:pt x="1429" y="3516"/>
                    <a:pt x="1527" y="3614"/>
                    <a:pt x="1653" y="3614"/>
                  </a:cubicBezTo>
                  <a:lnTo>
                    <a:pt x="1905" y="3614"/>
                  </a:lnTo>
                  <a:cubicBezTo>
                    <a:pt x="2031" y="3614"/>
                    <a:pt x="2143" y="3516"/>
                    <a:pt x="2157" y="3404"/>
                  </a:cubicBezTo>
                  <a:lnTo>
                    <a:pt x="2171" y="3222"/>
                  </a:lnTo>
                  <a:cubicBezTo>
                    <a:pt x="2297" y="3194"/>
                    <a:pt x="2423" y="3152"/>
                    <a:pt x="2521" y="3082"/>
                  </a:cubicBezTo>
                  <a:lnTo>
                    <a:pt x="2661" y="3194"/>
                  </a:lnTo>
                  <a:cubicBezTo>
                    <a:pt x="2706" y="3232"/>
                    <a:pt x="2760" y="3250"/>
                    <a:pt x="2814" y="3250"/>
                  </a:cubicBezTo>
                  <a:cubicBezTo>
                    <a:pt x="2879" y="3250"/>
                    <a:pt x="2944" y="3225"/>
                    <a:pt x="2997" y="3180"/>
                  </a:cubicBezTo>
                  <a:lnTo>
                    <a:pt x="3165" y="3012"/>
                  </a:lnTo>
                  <a:cubicBezTo>
                    <a:pt x="3249" y="2914"/>
                    <a:pt x="3263" y="2774"/>
                    <a:pt x="3193" y="2676"/>
                  </a:cubicBezTo>
                  <a:lnTo>
                    <a:pt x="3081" y="2536"/>
                  </a:lnTo>
                  <a:cubicBezTo>
                    <a:pt x="3151" y="2438"/>
                    <a:pt x="3193" y="2312"/>
                    <a:pt x="3235" y="2186"/>
                  </a:cubicBezTo>
                  <a:lnTo>
                    <a:pt x="3389" y="2172"/>
                  </a:lnTo>
                  <a:cubicBezTo>
                    <a:pt x="3515" y="2158"/>
                    <a:pt x="3613" y="2060"/>
                    <a:pt x="3613" y="1934"/>
                  </a:cubicBezTo>
                  <a:lnTo>
                    <a:pt x="3613" y="1696"/>
                  </a:lnTo>
                  <a:cubicBezTo>
                    <a:pt x="3613" y="1570"/>
                    <a:pt x="3529" y="1472"/>
                    <a:pt x="3403" y="1458"/>
                  </a:cubicBezTo>
                  <a:lnTo>
                    <a:pt x="3249" y="1430"/>
                  </a:lnTo>
                  <a:cubicBezTo>
                    <a:pt x="3221" y="1304"/>
                    <a:pt x="3179" y="1192"/>
                    <a:pt x="3109" y="1080"/>
                  </a:cubicBezTo>
                  <a:lnTo>
                    <a:pt x="3207" y="954"/>
                  </a:lnTo>
                  <a:cubicBezTo>
                    <a:pt x="3291" y="856"/>
                    <a:pt x="3291" y="716"/>
                    <a:pt x="3193" y="632"/>
                  </a:cubicBezTo>
                  <a:lnTo>
                    <a:pt x="3025" y="450"/>
                  </a:lnTo>
                  <a:cubicBezTo>
                    <a:pt x="2972" y="404"/>
                    <a:pt x="2907" y="379"/>
                    <a:pt x="2842" y="379"/>
                  </a:cubicBezTo>
                  <a:cubicBezTo>
                    <a:pt x="2788" y="379"/>
                    <a:pt x="2734" y="397"/>
                    <a:pt x="2689" y="436"/>
                  </a:cubicBezTo>
                  <a:lnTo>
                    <a:pt x="2577" y="520"/>
                  </a:lnTo>
                  <a:cubicBezTo>
                    <a:pt x="2465" y="464"/>
                    <a:pt x="2353" y="408"/>
                    <a:pt x="2227" y="366"/>
                  </a:cubicBezTo>
                  <a:lnTo>
                    <a:pt x="2213" y="212"/>
                  </a:lnTo>
                  <a:cubicBezTo>
                    <a:pt x="2199" y="86"/>
                    <a:pt x="2087" y="2"/>
                    <a:pt x="1975" y="2"/>
                  </a:cubicBezTo>
                  <a:lnTo>
                    <a:pt x="1723" y="2"/>
                  </a:lnTo>
                  <a:cubicBezTo>
                    <a:pt x="1715" y="1"/>
                    <a:pt x="1707" y="0"/>
                    <a:pt x="1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1166;p33">
            <a:extLst>
              <a:ext uri="{FF2B5EF4-FFF2-40B4-BE49-F238E27FC236}">
                <a16:creationId xmlns:a16="http://schemas.microsoft.com/office/drawing/2014/main" id="{BB12569C-B9BD-CC22-9163-C6603DF27491}"/>
              </a:ext>
            </a:extLst>
          </p:cNvPr>
          <p:cNvSpPr txBox="1"/>
          <p:nvPr/>
        </p:nvSpPr>
        <p:spPr>
          <a:xfrm>
            <a:off x="730784" y="1069371"/>
            <a:ext cx="1068664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Graduate 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Information of Technology</a:t>
            </a:r>
            <a:endParaRPr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" name="Google Shape;1167;p33">
            <a:extLst>
              <a:ext uri="{FF2B5EF4-FFF2-40B4-BE49-F238E27FC236}">
                <a16:creationId xmlns:a16="http://schemas.microsoft.com/office/drawing/2014/main" id="{2C637F31-CF29-26D0-C9EC-80A62181B8CC}"/>
              </a:ext>
            </a:extLst>
          </p:cNvPr>
          <p:cNvSpPr txBox="1"/>
          <p:nvPr/>
        </p:nvSpPr>
        <p:spPr>
          <a:xfrm>
            <a:off x="2405623" y="1056041"/>
            <a:ext cx="15540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Postgraduate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Business Administration of IT</a:t>
            </a:r>
            <a:endParaRPr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" name="Google Shape;1168;p33">
            <a:extLst>
              <a:ext uri="{FF2B5EF4-FFF2-40B4-BE49-F238E27FC236}">
                <a16:creationId xmlns:a16="http://schemas.microsoft.com/office/drawing/2014/main" id="{2EAC72EA-EDD3-BB4A-4E25-764D5335BA25}"/>
              </a:ext>
            </a:extLst>
          </p:cNvPr>
          <p:cNvSpPr txBox="1"/>
          <p:nvPr/>
        </p:nvSpPr>
        <p:spPr>
          <a:xfrm>
            <a:off x="6760173" y="1204080"/>
            <a:ext cx="15540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Postgraduate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Software Architecture</a:t>
            </a:r>
          </a:p>
        </p:txBody>
      </p:sp>
      <p:sp>
        <p:nvSpPr>
          <p:cNvPr id="30" name="Google Shape;1171;p33">
            <a:extLst>
              <a:ext uri="{FF2B5EF4-FFF2-40B4-BE49-F238E27FC236}">
                <a16:creationId xmlns:a16="http://schemas.microsoft.com/office/drawing/2014/main" id="{5C553E92-DF6B-C666-A178-D1242DA4C91A}"/>
              </a:ext>
            </a:extLst>
          </p:cNvPr>
          <p:cNvSpPr txBox="1"/>
          <p:nvPr/>
        </p:nvSpPr>
        <p:spPr>
          <a:xfrm>
            <a:off x="1494375" y="3533736"/>
            <a:ext cx="1026467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MCP 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9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Windows Server and Workstation</a:t>
            </a:r>
            <a:endParaRPr sz="9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" name="Google Shape;1173;p33">
            <a:extLst>
              <a:ext uri="{FF2B5EF4-FFF2-40B4-BE49-F238E27FC236}">
                <a16:creationId xmlns:a16="http://schemas.microsoft.com/office/drawing/2014/main" id="{EA0E7850-45C5-EBC4-0472-448832D95887}"/>
              </a:ext>
            </a:extLst>
          </p:cNvPr>
          <p:cNvSpPr/>
          <p:nvPr/>
        </p:nvSpPr>
        <p:spPr>
          <a:xfrm>
            <a:off x="3264873" y="2182004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" name="Google Shape;1178;p33">
            <a:extLst>
              <a:ext uri="{FF2B5EF4-FFF2-40B4-BE49-F238E27FC236}">
                <a16:creationId xmlns:a16="http://schemas.microsoft.com/office/drawing/2014/main" id="{DBE7EBAA-558C-CBEF-6AB7-3F6CAE822C48}"/>
              </a:ext>
            </a:extLst>
          </p:cNvPr>
          <p:cNvSpPr txBox="1"/>
          <p:nvPr/>
        </p:nvSpPr>
        <p:spPr>
          <a:xfrm>
            <a:off x="3257839" y="2196597"/>
            <a:ext cx="538873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3685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2011</a:t>
            </a:r>
            <a:endParaRPr sz="1200" kern="0" dirty="0">
              <a:solidFill>
                <a:srgbClr val="36857B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" name="Google Shape;1104;p33">
            <a:extLst>
              <a:ext uri="{FF2B5EF4-FFF2-40B4-BE49-F238E27FC236}">
                <a16:creationId xmlns:a16="http://schemas.microsoft.com/office/drawing/2014/main" id="{E960E368-C59E-20D8-D295-9DEB83E88462}"/>
              </a:ext>
            </a:extLst>
          </p:cNvPr>
          <p:cNvSpPr/>
          <p:nvPr/>
        </p:nvSpPr>
        <p:spPr>
          <a:xfrm>
            <a:off x="2731810" y="2760885"/>
            <a:ext cx="9316" cy="448940"/>
          </a:xfrm>
          <a:custGeom>
            <a:avLst/>
            <a:gdLst/>
            <a:ahLst/>
            <a:cxnLst/>
            <a:rect l="l" t="t" r="r" b="b"/>
            <a:pathLst>
              <a:path w="351" h="16914" extrusionOk="0">
                <a:moveTo>
                  <a:pt x="196" y="0"/>
                </a:moveTo>
                <a:cubicBezTo>
                  <a:pt x="126" y="0"/>
                  <a:pt x="56" y="70"/>
                  <a:pt x="56" y="154"/>
                </a:cubicBezTo>
                <a:lnTo>
                  <a:pt x="56" y="84"/>
                </a:lnTo>
                <a:lnTo>
                  <a:pt x="56" y="84"/>
                </a:lnTo>
                <a:cubicBezTo>
                  <a:pt x="3" y="177"/>
                  <a:pt x="76" y="295"/>
                  <a:pt x="179" y="295"/>
                </a:cubicBezTo>
                <a:cubicBezTo>
                  <a:pt x="185" y="295"/>
                  <a:pt x="190" y="295"/>
                  <a:pt x="196" y="294"/>
                </a:cubicBezTo>
                <a:cubicBezTo>
                  <a:pt x="280" y="294"/>
                  <a:pt x="350" y="224"/>
                  <a:pt x="350" y="154"/>
                </a:cubicBezTo>
                <a:cubicBezTo>
                  <a:pt x="350" y="70"/>
                  <a:pt x="280" y="0"/>
                  <a:pt x="196" y="0"/>
                </a:cubicBezTo>
                <a:close/>
                <a:moveTo>
                  <a:pt x="196" y="882"/>
                </a:moveTo>
                <a:cubicBezTo>
                  <a:pt x="126" y="882"/>
                  <a:pt x="56" y="938"/>
                  <a:pt x="56" y="1022"/>
                </a:cubicBezTo>
                <a:lnTo>
                  <a:pt x="56" y="966"/>
                </a:lnTo>
                <a:lnTo>
                  <a:pt x="56" y="966"/>
                </a:lnTo>
                <a:cubicBezTo>
                  <a:pt x="0" y="1064"/>
                  <a:pt x="84" y="1176"/>
                  <a:pt x="196" y="1176"/>
                </a:cubicBezTo>
                <a:cubicBezTo>
                  <a:pt x="280" y="1176"/>
                  <a:pt x="350" y="1106"/>
                  <a:pt x="350" y="1022"/>
                </a:cubicBezTo>
                <a:cubicBezTo>
                  <a:pt x="350" y="938"/>
                  <a:pt x="280" y="882"/>
                  <a:pt x="196" y="882"/>
                </a:cubicBezTo>
                <a:close/>
                <a:moveTo>
                  <a:pt x="196" y="1750"/>
                </a:moveTo>
                <a:cubicBezTo>
                  <a:pt x="126" y="1750"/>
                  <a:pt x="56" y="1820"/>
                  <a:pt x="56" y="1904"/>
                </a:cubicBezTo>
                <a:lnTo>
                  <a:pt x="56" y="1834"/>
                </a:lnTo>
                <a:lnTo>
                  <a:pt x="56" y="1834"/>
                </a:lnTo>
                <a:cubicBezTo>
                  <a:pt x="17" y="1940"/>
                  <a:pt x="77" y="2046"/>
                  <a:pt x="177" y="2046"/>
                </a:cubicBezTo>
                <a:cubicBezTo>
                  <a:pt x="183" y="2046"/>
                  <a:pt x="190" y="2045"/>
                  <a:pt x="196" y="2044"/>
                </a:cubicBezTo>
                <a:cubicBezTo>
                  <a:pt x="280" y="2044"/>
                  <a:pt x="350" y="1974"/>
                  <a:pt x="350" y="1904"/>
                </a:cubicBezTo>
                <a:cubicBezTo>
                  <a:pt x="350" y="1820"/>
                  <a:pt x="280" y="1750"/>
                  <a:pt x="196" y="1750"/>
                </a:cubicBezTo>
                <a:close/>
                <a:moveTo>
                  <a:pt x="196" y="2632"/>
                </a:moveTo>
                <a:cubicBezTo>
                  <a:pt x="126" y="2632"/>
                  <a:pt x="56" y="2688"/>
                  <a:pt x="56" y="2772"/>
                </a:cubicBezTo>
                <a:lnTo>
                  <a:pt x="56" y="2716"/>
                </a:lnTo>
                <a:lnTo>
                  <a:pt x="56" y="2716"/>
                </a:lnTo>
                <a:cubicBezTo>
                  <a:pt x="14" y="2814"/>
                  <a:pt x="98" y="2926"/>
                  <a:pt x="196" y="2926"/>
                </a:cubicBezTo>
                <a:cubicBezTo>
                  <a:pt x="280" y="2926"/>
                  <a:pt x="350" y="2856"/>
                  <a:pt x="350" y="2772"/>
                </a:cubicBezTo>
                <a:cubicBezTo>
                  <a:pt x="350" y="2688"/>
                  <a:pt x="280" y="2632"/>
                  <a:pt x="196" y="2632"/>
                </a:cubicBezTo>
                <a:close/>
                <a:moveTo>
                  <a:pt x="196" y="3501"/>
                </a:moveTo>
                <a:cubicBezTo>
                  <a:pt x="126" y="3501"/>
                  <a:pt x="56" y="3571"/>
                  <a:pt x="56" y="3655"/>
                </a:cubicBezTo>
                <a:lnTo>
                  <a:pt x="56" y="3599"/>
                </a:lnTo>
                <a:lnTo>
                  <a:pt x="56" y="3599"/>
                </a:lnTo>
                <a:cubicBezTo>
                  <a:pt x="17" y="3691"/>
                  <a:pt x="89" y="3796"/>
                  <a:pt x="179" y="3796"/>
                </a:cubicBezTo>
                <a:cubicBezTo>
                  <a:pt x="185" y="3796"/>
                  <a:pt x="191" y="3795"/>
                  <a:pt x="196" y="3795"/>
                </a:cubicBezTo>
                <a:cubicBezTo>
                  <a:pt x="280" y="3795"/>
                  <a:pt x="350" y="3725"/>
                  <a:pt x="350" y="3655"/>
                </a:cubicBezTo>
                <a:cubicBezTo>
                  <a:pt x="350" y="3571"/>
                  <a:pt x="280" y="3501"/>
                  <a:pt x="196" y="3501"/>
                </a:cubicBezTo>
                <a:close/>
                <a:moveTo>
                  <a:pt x="178" y="4381"/>
                </a:moveTo>
                <a:cubicBezTo>
                  <a:pt x="115" y="4381"/>
                  <a:pt x="56" y="4446"/>
                  <a:pt x="56" y="4523"/>
                </a:cubicBezTo>
                <a:lnTo>
                  <a:pt x="56" y="4481"/>
                </a:lnTo>
                <a:lnTo>
                  <a:pt x="56" y="4481"/>
                </a:lnTo>
                <a:cubicBezTo>
                  <a:pt x="14" y="4579"/>
                  <a:pt x="98" y="4677"/>
                  <a:pt x="196" y="4677"/>
                </a:cubicBezTo>
                <a:cubicBezTo>
                  <a:pt x="280" y="4677"/>
                  <a:pt x="350" y="4607"/>
                  <a:pt x="350" y="4523"/>
                </a:cubicBezTo>
                <a:cubicBezTo>
                  <a:pt x="350" y="4439"/>
                  <a:pt x="280" y="4383"/>
                  <a:pt x="196" y="4383"/>
                </a:cubicBezTo>
                <a:cubicBezTo>
                  <a:pt x="190" y="4381"/>
                  <a:pt x="184" y="4381"/>
                  <a:pt x="178" y="4381"/>
                </a:cubicBezTo>
                <a:close/>
                <a:moveTo>
                  <a:pt x="196" y="5251"/>
                </a:moveTo>
                <a:cubicBezTo>
                  <a:pt x="126" y="5251"/>
                  <a:pt x="56" y="5321"/>
                  <a:pt x="56" y="5405"/>
                </a:cubicBezTo>
                <a:lnTo>
                  <a:pt x="56" y="5349"/>
                </a:lnTo>
                <a:lnTo>
                  <a:pt x="56" y="5349"/>
                </a:lnTo>
                <a:cubicBezTo>
                  <a:pt x="30" y="5441"/>
                  <a:pt x="90" y="5546"/>
                  <a:pt x="180" y="5546"/>
                </a:cubicBezTo>
                <a:cubicBezTo>
                  <a:pt x="185" y="5546"/>
                  <a:pt x="191" y="5545"/>
                  <a:pt x="196" y="5545"/>
                </a:cubicBezTo>
                <a:cubicBezTo>
                  <a:pt x="280" y="5545"/>
                  <a:pt x="350" y="5475"/>
                  <a:pt x="350" y="5405"/>
                </a:cubicBezTo>
                <a:cubicBezTo>
                  <a:pt x="350" y="5321"/>
                  <a:pt x="280" y="5251"/>
                  <a:pt x="196" y="5251"/>
                </a:cubicBezTo>
                <a:close/>
                <a:moveTo>
                  <a:pt x="196" y="6133"/>
                </a:moveTo>
                <a:cubicBezTo>
                  <a:pt x="126" y="6133"/>
                  <a:pt x="56" y="6189"/>
                  <a:pt x="56" y="6273"/>
                </a:cubicBezTo>
                <a:lnTo>
                  <a:pt x="56" y="6231"/>
                </a:lnTo>
                <a:lnTo>
                  <a:pt x="56" y="6231"/>
                </a:lnTo>
                <a:cubicBezTo>
                  <a:pt x="28" y="6329"/>
                  <a:pt x="98" y="6427"/>
                  <a:pt x="196" y="6427"/>
                </a:cubicBezTo>
                <a:cubicBezTo>
                  <a:pt x="280" y="6427"/>
                  <a:pt x="350" y="6357"/>
                  <a:pt x="350" y="6273"/>
                </a:cubicBezTo>
                <a:cubicBezTo>
                  <a:pt x="350" y="6189"/>
                  <a:pt x="280" y="6133"/>
                  <a:pt x="196" y="6133"/>
                </a:cubicBezTo>
                <a:close/>
                <a:moveTo>
                  <a:pt x="196" y="7001"/>
                </a:moveTo>
                <a:cubicBezTo>
                  <a:pt x="126" y="7001"/>
                  <a:pt x="56" y="7071"/>
                  <a:pt x="56" y="7155"/>
                </a:cubicBezTo>
                <a:lnTo>
                  <a:pt x="56" y="7113"/>
                </a:lnTo>
                <a:lnTo>
                  <a:pt x="56" y="7113"/>
                </a:lnTo>
                <a:cubicBezTo>
                  <a:pt x="28" y="7211"/>
                  <a:pt x="98" y="7295"/>
                  <a:pt x="196" y="7295"/>
                </a:cubicBezTo>
                <a:cubicBezTo>
                  <a:pt x="280" y="7295"/>
                  <a:pt x="350" y="7225"/>
                  <a:pt x="350" y="7155"/>
                </a:cubicBezTo>
                <a:cubicBezTo>
                  <a:pt x="350" y="7071"/>
                  <a:pt x="280" y="7001"/>
                  <a:pt x="196" y="7001"/>
                </a:cubicBezTo>
                <a:close/>
                <a:moveTo>
                  <a:pt x="178" y="7881"/>
                </a:moveTo>
                <a:cubicBezTo>
                  <a:pt x="115" y="7881"/>
                  <a:pt x="56" y="7946"/>
                  <a:pt x="56" y="8023"/>
                </a:cubicBezTo>
                <a:lnTo>
                  <a:pt x="56" y="7995"/>
                </a:lnTo>
                <a:lnTo>
                  <a:pt x="56" y="7995"/>
                </a:lnTo>
                <a:cubicBezTo>
                  <a:pt x="28" y="8079"/>
                  <a:pt x="98" y="8177"/>
                  <a:pt x="196" y="8177"/>
                </a:cubicBezTo>
                <a:cubicBezTo>
                  <a:pt x="280" y="8177"/>
                  <a:pt x="350" y="8107"/>
                  <a:pt x="350" y="8023"/>
                </a:cubicBezTo>
                <a:cubicBezTo>
                  <a:pt x="350" y="7939"/>
                  <a:pt x="280" y="7883"/>
                  <a:pt x="196" y="7883"/>
                </a:cubicBezTo>
                <a:cubicBezTo>
                  <a:pt x="190" y="7882"/>
                  <a:pt x="184" y="7881"/>
                  <a:pt x="178" y="7881"/>
                </a:cubicBezTo>
                <a:close/>
                <a:moveTo>
                  <a:pt x="196" y="8751"/>
                </a:moveTo>
                <a:cubicBezTo>
                  <a:pt x="126" y="8751"/>
                  <a:pt x="56" y="8821"/>
                  <a:pt x="56" y="8905"/>
                </a:cubicBezTo>
                <a:lnTo>
                  <a:pt x="56" y="8863"/>
                </a:lnTo>
                <a:lnTo>
                  <a:pt x="56" y="8863"/>
                </a:lnTo>
                <a:cubicBezTo>
                  <a:pt x="28" y="8961"/>
                  <a:pt x="112" y="9045"/>
                  <a:pt x="196" y="9045"/>
                </a:cubicBezTo>
                <a:cubicBezTo>
                  <a:pt x="280" y="9045"/>
                  <a:pt x="350" y="8975"/>
                  <a:pt x="350" y="8905"/>
                </a:cubicBezTo>
                <a:cubicBezTo>
                  <a:pt x="350" y="8821"/>
                  <a:pt x="280" y="8751"/>
                  <a:pt x="196" y="8751"/>
                </a:cubicBezTo>
                <a:close/>
                <a:moveTo>
                  <a:pt x="178" y="9631"/>
                </a:moveTo>
                <a:cubicBezTo>
                  <a:pt x="115" y="9631"/>
                  <a:pt x="56" y="9696"/>
                  <a:pt x="56" y="9773"/>
                </a:cubicBezTo>
                <a:lnTo>
                  <a:pt x="56" y="9745"/>
                </a:lnTo>
                <a:lnTo>
                  <a:pt x="56" y="9745"/>
                </a:lnTo>
                <a:cubicBezTo>
                  <a:pt x="42" y="9843"/>
                  <a:pt x="112" y="9927"/>
                  <a:pt x="196" y="9927"/>
                </a:cubicBezTo>
                <a:cubicBezTo>
                  <a:pt x="280" y="9927"/>
                  <a:pt x="350" y="9857"/>
                  <a:pt x="350" y="9773"/>
                </a:cubicBezTo>
                <a:cubicBezTo>
                  <a:pt x="350" y="9689"/>
                  <a:pt x="280" y="9633"/>
                  <a:pt x="196" y="9633"/>
                </a:cubicBezTo>
                <a:cubicBezTo>
                  <a:pt x="190" y="9632"/>
                  <a:pt x="184" y="9631"/>
                  <a:pt x="178" y="9631"/>
                </a:cubicBezTo>
                <a:close/>
                <a:moveTo>
                  <a:pt x="196" y="10501"/>
                </a:moveTo>
                <a:cubicBezTo>
                  <a:pt x="126" y="10501"/>
                  <a:pt x="56" y="10571"/>
                  <a:pt x="56" y="10655"/>
                </a:cubicBezTo>
                <a:lnTo>
                  <a:pt x="56" y="10627"/>
                </a:lnTo>
                <a:lnTo>
                  <a:pt x="56" y="10627"/>
                </a:lnTo>
                <a:cubicBezTo>
                  <a:pt x="42" y="10711"/>
                  <a:pt x="112" y="10795"/>
                  <a:pt x="196" y="10795"/>
                </a:cubicBezTo>
                <a:cubicBezTo>
                  <a:pt x="280" y="10795"/>
                  <a:pt x="350" y="10725"/>
                  <a:pt x="350" y="10655"/>
                </a:cubicBezTo>
                <a:cubicBezTo>
                  <a:pt x="350" y="10571"/>
                  <a:pt x="280" y="10501"/>
                  <a:pt x="196" y="10501"/>
                </a:cubicBezTo>
                <a:close/>
                <a:moveTo>
                  <a:pt x="178" y="11381"/>
                </a:moveTo>
                <a:cubicBezTo>
                  <a:pt x="115" y="11381"/>
                  <a:pt x="56" y="11446"/>
                  <a:pt x="56" y="11523"/>
                </a:cubicBezTo>
                <a:lnTo>
                  <a:pt x="56" y="11509"/>
                </a:lnTo>
                <a:lnTo>
                  <a:pt x="56" y="11509"/>
                </a:lnTo>
                <a:cubicBezTo>
                  <a:pt x="43" y="11587"/>
                  <a:pt x="102" y="11665"/>
                  <a:pt x="178" y="11665"/>
                </a:cubicBezTo>
                <a:cubicBezTo>
                  <a:pt x="184" y="11665"/>
                  <a:pt x="190" y="11664"/>
                  <a:pt x="196" y="11663"/>
                </a:cubicBezTo>
                <a:cubicBezTo>
                  <a:pt x="203" y="11664"/>
                  <a:pt x="211" y="11665"/>
                  <a:pt x="218" y="11665"/>
                </a:cubicBezTo>
                <a:cubicBezTo>
                  <a:pt x="292" y="11665"/>
                  <a:pt x="350" y="11600"/>
                  <a:pt x="350" y="11523"/>
                </a:cubicBezTo>
                <a:cubicBezTo>
                  <a:pt x="350" y="11439"/>
                  <a:pt x="280" y="11383"/>
                  <a:pt x="196" y="11383"/>
                </a:cubicBezTo>
                <a:cubicBezTo>
                  <a:pt x="190" y="11382"/>
                  <a:pt x="184" y="11381"/>
                  <a:pt x="178" y="11381"/>
                </a:cubicBezTo>
                <a:close/>
                <a:moveTo>
                  <a:pt x="196" y="12251"/>
                </a:moveTo>
                <a:cubicBezTo>
                  <a:pt x="126" y="12251"/>
                  <a:pt x="56" y="12321"/>
                  <a:pt x="56" y="12405"/>
                </a:cubicBezTo>
                <a:lnTo>
                  <a:pt x="56" y="12391"/>
                </a:lnTo>
                <a:lnTo>
                  <a:pt x="56" y="12391"/>
                </a:lnTo>
                <a:cubicBezTo>
                  <a:pt x="42" y="12475"/>
                  <a:pt x="112" y="12545"/>
                  <a:pt x="196" y="12545"/>
                </a:cubicBezTo>
                <a:cubicBezTo>
                  <a:pt x="280" y="12545"/>
                  <a:pt x="350" y="12475"/>
                  <a:pt x="350" y="12405"/>
                </a:cubicBezTo>
                <a:cubicBezTo>
                  <a:pt x="350" y="12321"/>
                  <a:pt x="280" y="12251"/>
                  <a:pt x="196" y="12251"/>
                </a:cubicBezTo>
                <a:close/>
                <a:moveTo>
                  <a:pt x="196" y="13119"/>
                </a:moveTo>
                <a:cubicBezTo>
                  <a:pt x="126" y="13119"/>
                  <a:pt x="56" y="13189"/>
                  <a:pt x="56" y="13273"/>
                </a:cubicBezTo>
                <a:lnTo>
                  <a:pt x="56" y="13259"/>
                </a:lnTo>
                <a:lnTo>
                  <a:pt x="56" y="13259"/>
                </a:lnTo>
                <a:cubicBezTo>
                  <a:pt x="43" y="13337"/>
                  <a:pt x="102" y="13415"/>
                  <a:pt x="178" y="13415"/>
                </a:cubicBezTo>
                <a:cubicBezTo>
                  <a:pt x="184" y="13415"/>
                  <a:pt x="190" y="13414"/>
                  <a:pt x="196" y="13413"/>
                </a:cubicBezTo>
                <a:cubicBezTo>
                  <a:pt x="280" y="13413"/>
                  <a:pt x="350" y="13357"/>
                  <a:pt x="350" y="13273"/>
                </a:cubicBezTo>
                <a:cubicBezTo>
                  <a:pt x="350" y="13189"/>
                  <a:pt x="280" y="13119"/>
                  <a:pt x="196" y="13119"/>
                </a:cubicBezTo>
                <a:close/>
                <a:moveTo>
                  <a:pt x="196" y="14001"/>
                </a:moveTo>
                <a:cubicBezTo>
                  <a:pt x="126" y="14001"/>
                  <a:pt x="56" y="14071"/>
                  <a:pt x="56" y="14155"/>
                </a:cubicBezTo>
                <a:lnTo>
                  <a:pt x="56" y="14141"/>
                </a:lnTo>
                <a:lnTo>
                  <a:pt x="56" y="14141"/>
                </a:lnTo>
                <a:cubicBezTo>
                  <a:pt x="42" y="14225"/>
                  <a:pt x="112" y="14295"/>
                  <a:pt x="196" y="14295"/>
                </a:cubicBezTo>
                <a:cubicBezTo>
                  <a:pt x="280" y="14295"/>
                  <a:pt x="350" y="14225"/>
                  <a:pt x="350" y="14155"/>
                </a:cubicBezTo>
                <a:cubicBezTo>
                  <a:pt x="350" y="14071"/>
                  <a:pt x="280" y="14001"/>
                  <a:pt x="196" y="14001"/>
                </a:cubicBezTo>
                <a:close/>
                <a:moveTo>
                  <a:pt x="196" y="14869"/>
                </a:moveTo>
                <a:cubicBezTo>
                  <a:pt x="126" y="14869"/>
                  <a:pt x="56" y="14939"/>
                  <a:pt x="56" y="15023"/>
                </a:cubicBezTo>
                <a:lnTo>
                  <a:pt x="56" y="15009"/>
                </a:lnTo>
                <a:lnTo>
                  <a:pt x="56" y="15009"/>
                </a:lnTo>
                <a:cubicBezTo>
                  <a:pt x="43" y="15087"/>
                  <a:pt x="102" y="15165"/>
                  <a:pt x="178" y="15165"/>
                </a:cubicBezTo>
                <a:cubicBezTo>
                  <a:pt x="184" y="15165"/>
                  <a:pt x="190" y="15165"/>
                  <a:pt x="196" y="15163"/>
                </a:cubicBezTo>
                <a:cubicBezTo>
                  <a:pt x="280" y="15163"/>
                  <a:pt x="350" y="15107"/>
                  <a:pt x="350" y="15023"/>
                </a:cubicBezTo>
                <a:cubicBezTo>
                  <a:pt x="350" y="14939"/>
                  <a:pt x="280" y="14869"/>
                  <a:pt x="196" y="14869"/>
                </a:cubicBezTo>
                <a:close/>
                <a:moveTo>
                  <a:pt x="196" y="15752"/>
                </a:moveTo>
                <a:cubicBezTo>
                  <a:pt x="128" y="15752"/>
                  <a:pt x="60" y="15818"/>
                  <a:pt x="56" y="15899"/>
                </a:cubicBezTo>
                <a:cubicBezTo>
                  <a:pt x="56" y="15896"/>
                  <a:pt x="56" y="15894"/>
                  <a:pt x="56" y="15892"/>
                </a:cubicBezTo>
                <a:lnTo>
                  <a:pt x="56" y="15906"/>
                </a:lnTo>
                <a:cubicBezTo>
                  <a:pt x="56" y="15903"/>
                  <a:pt x="56" y="15901"/>
                  <a:pt x="56" y="15899"/>
                </a:cubicBezTo>
                <a:lnTo>
                  <a:pt x="56" y="15899"/>
                </a:lnTo>
                <a:cubicBezTo>
                  <a:pt x="60" y="15979"/>
                  <a:pt x="128" y="16046"/>
                  <a:pt x="196" y="16046"/>
                </a:cubicBezTo>
                <a:cubicBezTo>
                  <a:pt x="280" y="16046"/>
                  <a:pt x="350" y="15976"/>
                  <a:pt x="350" y="15906"/>
                </a:cubicBezTo>
                <a:cubicBezTo>
                  <a:pt x="350" y="15822"/>
                  <a:pt x="280" y="15752"/>
                  <a:pt x="196" y="15752"/>
                </a:cubicBezTo>
                <a:close/>
                <a:moveTo>
                  <a:pt x="178" y="16632"/>
                </a:moveTo>
                <a:cubicBezTo>
                  <a:pt x="115" y="16632"/>
                  <a:pt x="56" y="16697"/>
                  <a:pt x="56" y="16774"/>
                </a:cubicBezTo>
                <a:cubicBezTo>
                  <a:pt x="56" y="16858"/>
                  <a:pt x="126" y="16914"/>
                  <a:pt x="196" y="16914"/>
                </a:cubicBezTo>
                <a:cubicBezTo>
                  <a:pt x="280" y="16914"/>
                  <a:pt x="350" y="16858"/>
                  <a:pt x="350" y="16774"/>
                </a:cubicBezTo>
                <a:cubicBezTo>
                  <a:pt x="350" y="16690"/>
                  <a:pt x="280" y="16634"/>
                  <a:pt x="196" y="16634"/>
                </a:cubicBezTo>
                <a:cubicBezTo>
                  <a:pt x="190" y="16632"/>
                  <a:pt x="184" y="16632"/>
                  <a:pt x="178" y="16632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" name="Google Shape;1131;p33">
            <a:extLst>
              <a:ext uri="{FF2B5EF4-FFF2-40B4-BE49-F238E27FC236}">
                <a16:creationId xmlns:a16="http://schemas.microsoft.com/office/drawing/2014/main" id="{B7AD3E98-8C63-322D-16BB-024F460EAB06}"/>
              </a:ext>
            </a:extLst>
          </p:cNvPr>
          <p:cNvSpPr/>
          <p:nvPr/>
        </p:nvSpPr>
        <p:spPr>
          <a:xfrm>
            <a:off x="2540784" y="3235044"/>
            <a:ext cx="422928" cy="406737"/>
          </a:xfrm>
          <a:custGeom>
            <a:avLst/>
            <a:gdLst/>
            <a:ahLst/>
            <a:cxnLst/>
            <a:rect l="l" t="t" r="r" b="b"/>
            <a:pathLst>
              <a:path w="15934" h="15324" extrusionOk="0">
                <a:moveTo>
                  <a:pt x="8275" y="1"/>
                </a:moveTo>
                <a:cubicBezTo>
                  <a:pt x="5167" y="1"/>
                  <a:pt x="2381" y="1863"/>
                  <a:pt x="1191" y="4733"/>
                </a:cubicBezTo>
                <a:cubicBezTo>
                  <a:pt x="1" y="7590"/>
                  <a:pt x="659" y="10880"/>
                  <a:pt x="2857" y="13078"/>
                </a:cubicBezTo>
                <a:cubicBezTo>
                  <a:pt x="4318" y="14548"/>
                  <a:pt x="6280" y="15323"/>
                  <a:pt x="8274" y="15323"/>
                </a:cubicBezTo>
                <a:cubicBezTo>
                  <a:pt x="9261" y="15323"/>
                  <a:pt x="10256" y="15134"/>
                  <a:pt x="11201" y="14744"/>
                </a:cubicBezTo>
                <a:cubicBezTo>
                  <a:pt x="14072" y="13554"/>
                  <a:pt x="15934" y="10754"/>
                  <a:pt x="15934" y="7660"/>
                </a:cubicBezTo>
                <a:cubicBezTo>
                  <a:pt x="15934" y="3431"/>
                  <a:pt x="12504" y="1"/>
                  <a:pt x="8275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7" name="Google Shape;1135;p33">
            <a:extLst>
              <a:ext uri="{FF2B5EF4-FFF2-40B4-BE49-F238E27FC236}">
                <a16:creationId xmlns:a16="http://schemas.microsoft.com/office/drawing/2014/main" id="{5CC63103-51F9-C94B-62CA-D708769C1223}"/>
              </a:ext>
            </a:extLst>
          </p:cNvPr>
          <p:cNvSpPr/>
          <p:nvPr/>
        </p:nvSpPr>
        <p:spPr>
          <a:xfrm>
            <a:off x="2519759" y="3199596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8" name="Google Shape;1171;p33">
            <a:extLst>
              <a:ext uri="{FF2B5EF4-FFF2-40B4-BE49-F238E27FC236}">
                <a16:creationId xmlns:a16="http://schemas.microsoft.com/office/drawing/2014/main" id="{46BB169A-814C-5094-D526-553795D41F60}"/>
              </a:ext>
            </a:extLst>
          </p:cNvPr>
          <p:cNvSpPr txBox="1"/>
          <p:nvPr/>
        </p:nvSpPr>
        <p:spPr>
          <a:xfrm>
            <a:off x="2533305" y="3562271"/>
            <a:ext cx="422928" cy="338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ITIL</a:t>
            </a:r>
            <a:endParaRPr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" name="Google Shape;1104;p33">
            <a:extLst>
              <a:ext uri="{FF2B5EF4-FFF2-40B4-BE49-F238E27FC236}">
                <a16:creationId xmlns:a16="http://schemas.microsoft.com/office/drawing/2014/main" id="{B089933F-E90F-37DE-66A5-2BA3DDD3C006}"/>
              </a:ext>
            </a:extLst>
          </p:cNvPr>
          <p:cNvSpPr/>
          <p:nvPr/>
        </p:nvSpPr>
        <p:spPr>
          <a:xfrm>
            <a:off x="3725679" y="2744575"/>
            <a:ext cx="9316" cy="448940"/>
          </a:xfrm>
          <a:custGeom>
            <a:avLst/>
            <a:gdLst/>
            <a:ahLst/>
            <a:cxnLst/>
            <a:rect l="l" t="t" r="r" b="b"/>
            <a:pathLst>
              <a:path w="351" h="16914" extrusionOk="0">
                <a:moveTo>
                  <a:pt x="196" y="0"/>
                </a:moveTo>
                <a:cubicBezTo>
                  <a:pt x="126" y="0"/>
                  <a:pt x="56" y="70"/>
                  <a:pt x="56" y="154"/>
                </a:cubicBezTo>
                <a:lnTo>
                  <a:pt x="56" y="84"/>
                </a:lnTo>
                <a:lnTo>
                  <a:pt x="56" y="84"/>
                </a:lnTo>
                <a:cubicBezTo>
                  <a:pt x="3" y="177"/>
                  <a:pt x="76" y="295"/>
                  <a:pt x="179" y="295"/>
                </a:cubicBezTo>
                <a:cubicBezTo>
                  <a:pt x="185" y="295"/>
                  <a:pt x="190" y="295"/>
                  <a:pt x="196" y="294"/>
                </a:cubicBezTo>
                <a:cubicBezTo>
                  <a:pt x="280" y="294"/>
                  <a:pt x="350" y="224"/>
                  <a:pt x="350" y="154"/>
                </a:cubicBezTo>
                <a:cubicBezTo>
                  <a:pt x="350" y="70"/>
                  <a:pt x="280" y="0"/>
                  <a:pt x="196" y="0"/>
                </a:cubicBezTo>
                <a:close/>
                <a:moveTo>
                  <a:pt x="196" y="882"/>
                </a:moveTo>
                <a:cubicBezTo>
                  <a:pt x="126" y="882"/>
                  <a:pt x="56" y="938"/>
                  <a:pt x="56" y="1022"/>
                </a:cubicBezTo>
                <a:lnTo>
                  <a:pt x="56" y="966"/>
                </a:lnTo>
                <a:lnTo>
                  <a:pt x="56" y="966"/>
                </a:lnTo>
                <a:cubicBezTo>
                  <a:pt x="0" y="1064"/>
                  <a:pt x="84" y="1176"/>
                  <a:pt x="196" y="1176"/>
                </a:cubicBezTo>
                <a:cubicBezTo>
                  <a:pt x="280" y="1176"/>
                  <a:pt x="350" y="1106"/>
                  <a:pt x="350" y="1022"/>
                </a:cubicBezTo>
                <a:cubicBezTo>
                  <a:pt x="350" y="938"/>
                  <a:pt x="280" y="882"/>
                  <a:pt x="196" y="882"/>
                </a:cubicBezTo>
                <a:close/>
                <a:moveTo>
                  <a:pt x="196" y="1750"/>
                </a:moveTo>
                <a:cubicBezTo>
                  <a:pt x="126" y="1750"/>
                  <a:pt x="56" y="1820"/>
                  <a:pt x="56" y="1904"/>
                </a:cubicBezTo>
                <a:lnTo>
                  <a:pt x="56" y="1834"/>
                </a:lnTo>
                <a:lnTo>
                  <a:pt x="56" y="1834"/>
                </a:lnTo>
                <a:cubicBezTo>
                  <a:pt x="17" y="1940"/>
                  <a:pt x="77" y="2046"/>
                  <a:pt x="177" y="2046"/>
                </a:cubicBezTo>
                <a:cubicBezTo>
                  <a:pt x="183" y="2046"/>
                  <a:pt x="190" y="2045"/>
                  <a:pt x="196" y="2044"/>
                </a:cubicBezTo>
                <a:cubicBezTo>
                  <a:pt x="280" y="2044"/>
                  <a:pt x="350" y="1974"/>
                  <a:pt x="350" y="1904"/>
                </a:cubicBezTo>
                <a:cubicBezTo>
                  <a:pt x="350" y="1820"/>
                  <a:pt x="280" y="1750"/>
                  <a:pt x="196" y="1750"/>
                </a:cubicBezTo>
                <a:close/>
                <a:moveTo>
                  <a:pt x="196" y="2632"/>
                </a:moveTo>
                <a:cubicBezTo>
                  <a:pt x="126" y="2632"/>
                  <a:pt x="56" y="2688"/>
                  <a:pt x="56" y="2772"/>
                </a:cubicBezTo>
                <a:lnTo>
                  <a:pt x="56" y="2716"/>
                </a:lnTo>
                <a:lnTo>
                  <a:pt x="56" y="2716"/>
                </a:lnTo>
                <a:cubicBezTo>
                  <a:pt x="14" y="2814"/>
                  <a:pt x="98" y="2926"/>
                  <a:pt x="196" y="2926"/>
                </a:cubicBezTo>
                <a:cubicBezTo>
                  <a:pt x="280" y="2926"/>
                  <a:pt x="350" y="2856"/>
                  <a:pt x="350" y="2772"/>
                </a:cubicBezTo>
                <a:cubicBezTo>
                  <a:pt x="350" y="2688"/>
                  <a:pt x="280" y="2632"/>
                  <a:pt x="196" y="2632"/>
                </a:cubicBezTo>
                <a:close/>
                <a:moveTo>
                  <a:pt x="196" y="3501"/>
                </a:moveTo>
                <a:cubicBezTo>
                  <a:pt x="126" y="3501"/>
                  <a:pt x="56" y="3571"/>
                  <a:pt x="56" y="3655"/>
                </a:cubicBezTo>
                <a:lnTo>
                  <a:pt x="56" y="3599"/>
                </a:lnTo>
                <a:lnTo>
                  <a:pt x="56" y="3599"/>
                </a:lnTo>
                <a:cubicBezTo>
                  <a:pt x="17" y="3691"/>
                  <a:pt x="89" y="3796"/>
                  <a:pt x="179" y="3796"/>
                </a:cubicBezTo>
                <a:cubicBezTo>
                  <a:pt x="185" y="3796"/>
                  <a:pt x="191" y="3795"/>
                  <a:pt x="196" y="3795"/>
                </a:cubicBezTo>
                <a:cubicBezTo>
                  <a:pt x="280" y="3795"/>
                  <a:pt x="350" y="3725"/>
                  <a:pt x="350" y="3655"/>
                </a:cubicBezTo>
                <a:cubicBezTo>
                  <a:pt x="350" y="3571"/>
                  <a:pt x="280" y="3501"/>
                  <a:pt x="196" y="3501"/>
                </a:cubicBezTo>
                <a:close/>
                <a:moveTo>
                  <a:pt x="178" y="4381"/>
                </a:moveTo>
                <a:cubicBezTo>
                  <a:pt x="115" y="4381"/>
                  <a:pt x="56" y="4446"/>
                  <a:pt x="56" y="4523"/>
                </a:cubicBezTo>
                <a:lnTo>
                  <a:pt x="56" y="4481"/>
                </a:lnTo>
                <a:lnTo>
                  <a:pt x="56" y="4481"/>
                </a:lnTo>
                <a:cubicBezTo>
                  <a:pt x="14" y="4579"/>
                  <a:pt x="98" y="4677"/>
                  <a:pt x="196" y="4677"/>
                </a:cubicBezTo>
                <a:cubicBezTo>
                  <a:pt x="280" y="4677"/>
                  <a:pt x="350" y="4607"/>
                  <a:pt x="350" y="4523"/>
                </a:cubicBezTo>
                <a:cubicBezTo>
                  <a:pt x="350" y="4439"/>
                  <a:pt x="280" y="4383"/>
                  <a:pt x="196" y="4383"/>
                </a:cubicBezTo>
                <a:cubicBezTo>
                  <a:pt x="190" y="4381"/>
                  <a:pt x="184" y="4381"/>
                  <a:pt x="178" y="4381"/>
                </a:cubicBezTo>
                <a:close/>
                <a:moveTo>
                  <a:pt x="196" y="5251"/>
                </a:moveTo>
                <a:cubicBezTo>
                  <a:pt x="126" y="5251"/>
                  <a:pt x="56" y="5321"/>
                  <a:pt x="56" y="5405"/>
                </a:cubicBezTo>
                <a:lnTo>
                  <a:pt x="56" y="5349"/>
                </a:lnTo>
                <a:lnTo>
                  <a:pt x="56" y="5349"/>
                </a:lnTo>
                <a:cubicBezTo>
                  <a:pt x="30" y="5441"/>
                  <a:pt x="90" y="5546"/>
                  <a:pt x="180" y="5546"/>
                </a:cubicBezTo>
                <a:cubicBezTo>
                  <a:pt x="185" y="5546"/>
                  <a:pt x="191" y="5545"/>
                  <a:pt x="196" y="5545"/>
                </a:cubicBezTo>
                <a:cubicBezTo>
                  <a:pt x="280" y="5545"/>
                  <a:pt x="350" y="5475"/>
                  <a:pt x="350" y="5405"/>
                </a:cubicBezTo>
                <a:cubicBezTo>
                  <a:pt x="350" y="5321"/>
                  <a:pt x="280" y="5251"/>
                  <a:pt x="196" y="5251"/>
                </a:cubicBezTo>
                <a:close/>
                <a:moveTo>
                  <a:pt x="196" y="6133"/>
                </a:moveTo>
                <a:cubicBezTo>
                  <a:pt x="126" y="6133"/>
                  <a:pt x="56" y="6189"/>
                  <a:pt x="56" y="6273"/>
                </a:cubicBezTo>
                <a:lnTo>
                  <a:pt x="56" y="6231"/>
                </a:lnTo>
                <a:lnTo>
                  <a:pt x="56" y="6231"/>
                </a:lnTo>
                <a:cubicBezTo>
                  <a:pt x="28" y="6329"/>
                  <a:pt x="98" y="6427"/>
                  <a:pt x="196" y="6427"/>
                </a:cubicBezTo>
                <a:cubicBezTo>
                  <a:pt x="280" y="6427"/>
                  <a:pt x="350" y="6357"/>
                  <a:pt x="350" y="6273"/>
                </a:cubicBezTo>
                <a:cubicBezTo>
                  <a:pt x="350" y="6189"/>
                  <a:pt x="280" y="6133"/>
                  <a:pt x="196" y="6133"/>
                </a:cubicBezTo>
                <a:close/>
                <a:moveTo>
                  <a:pt x="196" y="7001"/>
                </a:moveTo>
                <a:cubicBezTo>
                  <a:pt x="126" y="7001"/>
                  <a:pt x="56" y="7071"/>
                  <a:pt x="56" y="7155"/>
                </a:cubicBezTo>
                <a:lnTo>
                  <a:pt x="56" y="7113"/>
                </a:lnTo>
                <a:lnTo>
                  <a:pt x="56" y="7113"/>
                </a:lnTo>
                <a:cubicBezTo>
                  <a:pt x="28" y="7211"/>
                  <a:pt x="98" y="7295"/>
                  <a:pt x="196" y="7295"/>
                </a:cubicBezTo>
                <a:cubicBezTo>
                  <a:pt x="280" y="7295"/>
                  <a:pt x="350" y="7225"/>
                  <a:pt x="350" y="7155"/>
                </a:cubicBezTo>
                <a:cubicBezTo>
                  <a:pt x="350" y="7071"/>
                  <a:pt x="280" y="7001"/>
                  <a:pt x="196" y="7001"/>
                </a:cubicBezTo>
                <a:close/>
                <a:moveTo>
                  <a:pt x="178" y="7881"/>
                </a:moveTo>
                <a:cubicBezTo>
                  <a:pt x="115" y="7881"/>
                  <a:pt x="56" y="7946"/>
                  <a:pt x="56" y="8023"/>
                </a:cubicBezTo>
                <a:lnTo>
                  <a:pt x="56" y="7995"/>
                </a:lnTo>
                <a:lnTo>
                  <a:pt x="56" y="7995"/>
                </a:lnTo>
                <a:cubicBezTo>
                  <a:pt x="28" y="8079"/>
                  <a:pt x="98" y="8177"/>
                  <a:pt x="196" y="8177"/>
                </a:cubicBezTo>
                <a:cubicBezTo>
                  <a:pt x="280" y="8177"/>
                  <a:pt x="350" y="8107"/>
                  <a:pt x="350" y="8023"/>
                </a:cubicBezTo>
                <a:cubicBezTo>
                  <a:pt x="350" y="7939"/>
                  <a:pt x="280" y="7883"/>
                  <a:pt x="196" y="7883"/>
                </a:cubicBezTo>
                <a:cubicBezTo>
                  <a:pt x="190" y="7882"/>
                  <a:pt x="184" y="7881"/>
                  <a:pt x="178" y="7881"/>
                </a:cubicBezTo>
                <a:close/>
                <a:moveTo>
                  <a:pt x="196" y="8751"/>
                </a:moveTo>
                <a:cubicBezTo>
                  <a:pt x="126" y="8751"/>
                  <a:pt x="56" y="8821"/>
                  <a:pt x="56" y="8905"/>
                </a:cubicBezTo>
                <a:lnTo>
                  <a:pt x="56" y="8863"/>
                </a:lnTo>
                <a:lnTo>
                  <a:pt x="56" y="8863"/>
                </a:lnTo>
                <a:cubicBezTo>
                  <a:pt x="28" y="8961"/>
                  <a:pt x="112" y="9045"/>
                  <a:pt x="196" y="9045"/>
                </a:cubicBezTo>
                <a:cubicBezTo>
                  <a:pt x="280" y="9045"/>
                  <a:pt x="350" y="8975"/>
                  <a:pt x="350" y="8905"/>
                </a:cubicBezTo>
                <a:cubicBezTo>
                  <a:pt x="350" y="8821"/>
                  <a:pt x="280" y="8751"/>
                  <a:pt x="196" y="8751"/>
                </a:cubicBezTo>
                <a:close/>
                <a:moveTo>
                  <a:pt x="178" y="9631"/>
                </a:moveTo>
                <a:cubicBezTo>
                  <a:pt x="115" y="9631"/>
                  <a:pt x="56" y="9696"/>
                  <a:pt x="56" y="9773"/>
                </a:cubicBezTo>
                <a:lnTo>
                  <a:pt x="56" y="9745"/>
                </a:lnTo>
                <a:lnTo>
                  <a:pt x="56" y="9745"/>
                </a:lnTo>
                <a:cubicBezTo>
                  <a:pt x="42" y="9843"/>
                  <a:pt x="112" y="9927"/>
                  <a:pt x="196" y="9927"/>
                </a:cubicBezTo>
                <a:cubicBezTo>
                  <a:pt x="280" y="9927"/>
                  <a:pt x="350" y="9857"/>
                  <a:pt x="350" y="9773"/>
                </a:cubicBezTo>
                <a:cubicBezTo>
                  <a:pt x="350" y="9689"/>
                  <a:pt x="280" y="9633"/>
                  <a:pt x="196" y="9633"/>
                </a:cubicBezTo>
                <a:cubicBezTo>
                  <a:pt x="190" y="9632"/>
                  <a:pt x="184" y="9631"/>
                  <a:pt x="178" y="9631"/>
                </a:cubicBezTo>
                <a:close/>
                <a:moveTo>
                  <a:pt x="196" y="10501"/>
                </a:moveTo>
                <a:cubicBezTo>
                  <a:pt x="126" y="10501"/>
                  <a:pt x="56" y="10571"/>
                  <a:pt x="56" y="10655"/>
                </a:cubicBezTo>
                <a:lnTo>
                  <a:pt x="56" y="10627"/>
                </a:lnTo>
                <a:lnTo>
                  <a:pt x="56" y="10627"/>
                </a:lnTo>
                <a:cubicBezTo>
                  <a:pt x="42" y="10711"/>
                  <a:pt x="112" y="10795"/>
                  <a:pt x="196" y="10795"/>
                </a:cubicBezTo>
                <a:cubicBezTo>
                  <a:pt x="280" y="10795"/>
                  <a:pt x="350" y="10725"/>
                  <a:pt x="350" y="10655"/>
                </a:cubicBezTo>
                <a:cubicBezTo>
                  <a:pt x="350" y="10571"/>
                  <a:pt x="280" y="10501"/>
                  <a:pt x="196" y="10501"/>
                </a:cubicBezTo>
                <a:close/>
                <a:moveTo>
                  <a:pt x="178" y="11381"/>
                </a:moveTo>
                <a:cubicBezTo>
                  <a:pt x="115" y="11381"/>
                  <a:pt x="56" y="11446"/>
                  <a:pt x="56" y="11523"/>
                </a:cubicBezTo>
                <a:lnTo>
                  <a:pt x="56" y="11509"/>
                </a:lnTo>
                <a:lnTo>
                  <a:pt x="56" y="11509"/>
                </a:lnTo>
                <a:cubicBezTo>
                  <a:pt x="43" y="11587"/>
                  <a:pt x="102" y="11665"/>
                  <a:pt x="178" y="11665"/>
                </a:cubicBezTo>
                <a:cubicBezTo>
                  <a:pt x="184" y="11665"/>
                  <a:pt x="190" y="11664"/>
                  <a:pt x="196" y="11663"/>
                </a:cubicBezTo>
                <a:cubicBezTo>
                  <a:pt x="203" y="11664"/>
                  <a:pt x="211" y="11665"/>
                  <a:pt x="218" y="11665"/>
                </a:cubicBezTo>
                <a:cubicBezTo>
                  <a:pt x="292" y="11665"/>
                  <a:pt x="350" y="11600"/>
                  <a:pt x="350" y="11523"/>
                </a:cubicBezTo>
                <a:cubicBezTo>
                  <a:pt x="350" y="11439"/>
                  <a:pt x="280" y="11383"/>
                  <a:pt x="196" y="11383"/>
                </a:cubicBezTo>
                <a:cubicBezTo>
                  <a:pt x="190" y="11382"/>
                  <a:pt x="184" y="11381"/>
                  <a:pt x="178" y="11381"/>
                </a:cubicBezTo>
                <a:close/>
                <a:moveTo>
                  <a:pt x="196" y="12251"/>
                </a:moveTo>
                <a:cubicBezTo>
                  <a:pt x="126" y="12251"/>
                  <a:pt x="56" y="12321"/>
                  <a:pt x="56" y="12405"/>
                </a:cubicBezTo>
                <a:lnTo>
                  <a:pt x="56" y="12391"/>
                </a:lnTo>
                <a:lnTo>
                  <a:pt x="56" y="12391"/>
                </a:lnTo>
                <a:cubicBezTo>
                  <a:pt x="42" y="12475"/>
                  <a:pt x="112" y="12545"/>
                  <a:pt x="196" y="12545"/>
                </a:cubicBezTo>
                <a:cubicBezTo>
                  <a:pt x="280" y="12545"/>
                  <a:pt x="350" y="12475"/>
                  <a:pt x="350" y="12405"/>
                </a:cubicBezTo>
                <a:cubicBezTo>
                  <a:pt x="350" y="12321"/>
                  <a:pt x="280" y="12251"/>
                  <a:pt x="196" y="12251"/>
                </a:cubicBezTo>
                <a:close/>
                <a:moveTo>
                  <a:pt x="196" y="13119"/>
                </a:moveTo>
                <a:cubicBezTo>
                  <a:pt x="126" y="13119"/>
                  <a:pt x="56" y="13189"/>
                  <a:pt x="56" y="13273"/>
                </a:cubicBezTo>
                <a:lnTo>
                  <a:pt x="56" y="13259"/>
                </a:lnTo>
                <a:lnTo>
                  <a:pt x="56" y="13259"/>
                </a:lnTo>
                <a:cubicBezTo>
                  <a:pt x="43" y="13337"/>
                  <a:pt x="102" y="13415"/>
                  <a:pt x="178" y="13415"/>
                </a:cubicBezTo>
                <a:cubicBezTo>
                  <a:pt x="184" y="13415"/>
                  <a:pt x="190" y="13414"/>
                  <a:pt x="196" y="13413"/>
                </a:cubicBezTo>
                <a:cubicBezTo>
                  <a:pt x="280" y="13413"/>
                  <a:pt x="350" y="13357"/>
                  <a:pt x="350" y="13273"/>
                </a:cubicBezTo>
                <a:cubicBezTo>
                  <a:pt x="350" y="13189"/>
                  <a:pt x="280" y="13119"/>
                  <a:pt x="196" y="13119"/>
                </a:cubicBezTo>
                <a:close/>
                <a:moveTo>
                  <a:pt x="196" y="14001"/>
                </a:moveTo>
                <a:cubicBezTo>
                  <a:pt x="126" y="14001"/>
                  <a:pt x="56" y="14071"/>
                  <a:pt x="56" y="14155"/>
                </a:cubicBezTo>
                <a:lnTo>
                  <a:pt x="56" y="14141"/>
                </a:lnTo>
                <a:lnTo>
                  <a:pt x="56" y="14141"/>
                </a:lnTo>
                <a:cubicBezTo>
                  <a:pt x="42" y="14225"/>
                  <a:pt x="112" y="14295"/>
                  <a:pt x="196" y="14295"/>
                </a:cubicBezTo>
                <a:cubicBezTo>
                  <a:pt x="280" y="14295"/>
                  <a:pt x="350" y="14225"/>
                  <a:pt x="350" y="14155"/>
                </a:cubicBezTo>
                <a:cubicBezTo>
                  <a:pt x="350" y="14071"/>
                  <a:pt x="280" y="14001"/>
                  <a:pt x="196" y="14001"/>
                </a:cubicBezTo>
                <a:close/>
                <a:moveTo>
                  <a:pt x="196" y="14869"/>
                </a:moveTo>
                <a:cubicBezTo>
                  <a:pt x="126" y="14869"/>
                  <a:pt x="56" y="14939"/>
                  <a:pt x="56" y="15023"/>
                </a:cubicBezTo>
                <a:lnTo>
                  <a:pt x="56" y="15009"/>
                </a:lnTo>
                <a:lnTo>
                  <a:pt x="56" y="15009"/>
                </a:lnTo>
                <a:cubicBezTo>
                  <a:pt x="43" y="15087"/>
                  <a:pt x="102" y="15165"/>
                  <a:pt x="178" y="15165"/>
                </a:cubicBezTo>
                <a:cubicBezTo>
                  <a:pt x="184" y="15165"/>
                  <a:pt x="190" y="15165"/>
                  <a:pt x="196" y="15163"/>
                </a:cubicBezTo>
                <a:cubicBezTo>
                  <a:pt x="280" y="15163"/>
                  <a:pt x="350" y="15107"/>
                  <a:pt x="350" y="15023"/>
                </a:cubicBezTo>
                <a:cubicBezTo>
                  <a:pt x="350" y="14939"/>
                  <a:pt x="280" y="14869"/>
                  <a:pt x="196" y="14869"/>
                </a:cubicBezTo>
                <a:close/>
                <a:moveTo>
                  <a:pt x="196" y="15752"/>
                </a:moveTo>
                <a:cubicBezTo>
                  <a:pt x="128" y="15752"/>
                  <a:pt x="60" y="15818"/>
                  <a:pt x="56" y="15899"/>
                </a:cubicBezTo>
                <a:cubicBezTo>
                  <a:pt x="56" y="15896"/>
                  <a:pt x="56" y="15894"/>
                  <a:pt x="56" y="15892"/>
                </a:cubicBezTo>
                <a:lnTo>
                  <a:pt x="56" y="15906"/>
                </a:lnTo>
                <a:cubicBezTo>
                  <a:pt x="56" y="15903"/>
                  <a:pt x="56" y="15901"/>
                  <a:pt x="56" y="15899"/>
                </a:cubicBezTo>
                <a:lnTo>
                  <a:pt x="56" y="15899"/>
                </a:lnTo>
                <a:cubicBezTo>
                  <a:pt x="60" y="15979"/>
                  <a:pt x="128" y="16046"/>
                  <a:pt x="196" y="16046"/>
                </a:cubicBezTo>
                <a:cubicBezTo>
                  <a:pt x="280" y="16046"/>
                  <a:pt x="350" y="15976"/>
                  <a:pt x="350" y="15906"/>
                </a:cubicBezTo>
                <a:cubicBezTo>
                  <a:pt x="350" y="15822"/>
                  <a:pt x="280" y="15752"/>
                  <a:pt x="196" y="15752"/>
                </a:cubicBezTo>
                <a:close/>
                <a:moveTo>
                  <a:pt x="178" y="16632"/>
                </a:moveTo>
                <a:cubicBezTo>
                  <a:pt x="115" y="16632"/>
                  <a:pt x="56" y="16697"/>
                  <a:pt x="56" y="16774"/>
                </a:cubicBezTo>
                <a:cubicBezTo>
                  <a:pt x="56" y="16858"/>
                  <a:pt x="126" y="16914"/>
                  <a:pt x="196" y="16914"/>
                </a:cubicBezTo>
                <a:cubicBezTo>
                  <a:pt x="280" y="16914"/>
                  <a:pt x="350" y="16858"/>
                  <a:pt x="350" y="16774"/>
                </a:cubicBezTo>
                <a:cubicBezTo>
                  <a:pt x="350" y="16690"/>
                  <a:pt x="280" y="16634"/>
                  <a:pt x="196" y="16634"/>
                </a:cubicBezTo>
                <a:cubicBezTo>
                  <a:pt x="190" y="16632"/>
                  <a:pt x="184" y="16632"/>
                  <a:pt x="178" y="16632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" name="Google Shape;1131;p33">
            <a:extLst>
              <a:ext uri="{FF2B5EF4-FFF2-40B4-BE49-F238E27FC236}">
                <a16:creationId xmlns:a16="http://schemas.microsoft.com/office/drawing/2014/main" id="{F444C5BA-E10C-471B-7448-962D2C8B8CE3}"/>
              </a:ext>
            </a:extLst>
          </p:cNvPr>
          <p:cNvSpPr/>
          <p:nvPr/>
        </p:nvSpPr>
        <p:spPr>
          <a:xfrm>
            <a:off x="3534653" y="3218734"/>
            <a:ext cx="422928" cy="406737"/>
          </a:xfrm>
          <a:custGeom>
            <a:avLst/>
            <a:gdLst/>
            <a:ahLst/>
            <a:cxnLst/>
            <a:rect l="l" t="t" r="r" b="b"/>
            <a:pathLst>
              <a:path w="15934" h="15324" extrusionOk="0">
                <a:moveTo>
                  <a:pt x="8275" y="1"/>
                </a:moveTo>
                <a:cubicBezTo>
                  <a:pt x="5167" y="1"/>
                  <a:pt x="2381" y="1863"/>
                  <a:pt x="1191" y="4733"/>
                </a:cubicBezTo>
                <a:cubicBezTo>
                  <a:pt x="1" y="7590"/>
                  <a:pt x="659" y="10880"/>
                  <a:pt x="2857" y="13078"/>
                </a:cubicBezTo>
                <a:cubicBezTo>
                  <a:pt x="4318" y="14548"/>
                  <a:pt x="6280" y="15323"/>
                  <a:pt x="8274" y="15323"/>
                </a:cubicBezTo>
                <a:cubicBezTo>
                  <a:pt x="9261" y="15323"/>
                  <a:pt x="10256" y="15134"/>
                  <a:pt x="11201" y="14744"/>
                </a:cubicBezTo>
                <a:cubicBezTo>
                  <a:pt x="14072" y="13554"/>
                  <a:pt x="15934" y="10754"/>
                  <a:pt x="15934" y="7660"/>
                </a:cubicBezTo>
                <a:cubicBezTo>
                  <a:pt x="15934" y="3431"/>
                  <a:pt x="12504" y="1"/>
                  <a:pt x="8275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1" name="Google Shape;1135;p33">
            <a:extLst>
              <a:ext uri="{FF2B5EF4-FFF2-40B4-BE49-F238E27FC236}">
                <a16:creationId xmlns:a16="http://schemas.microsoft.com/office/drawing/2014/main" id="{C9B3177F-DE0F-FD17-D4DB-7CCE33989976}"/>
              </a:ext>
            </a:extLst>
          </p:cNvPr>
          <p:cNvSpPr/>
          <p:nvPr/>
        </p:nvSpPr>
        <p:spPr>
          <a:xfrm>
            <a:off x="3513628" y="3183286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2" name="Google Shape;1171;p33">
            <a:extLst>
              <a:ext uri="{FF2B5EF4-FFF2-40B4-BE49-F238E27FC236}">
                <a16:creationId xmlns:a16="http://schemas.microsoft.com/office/drawing/2014/main" id="{9189B92C-83EB-3BDE-29C8-5E4852885CF7}"/>
              </a:ext>
            </a:extLst>
          </p:cNvPr>
          <p:cNvSpPr txBox="1"/>
          <p:nvPr/>
        </p:nvSpPr>
        <p:spPr>
          <a:xfrm>
            <a:off x="3392371" y="3507630"/>
            <a:ext cx="659663" cy="569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VSTP</a:t>
            </a:r>
            <a:b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VMware</a:t>
            </a:r>
            <a:endParaRPr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" name="Google Shape;1104;p33">
            <a:extLst>
              <a:ext uri="{FF2B5EF4-FFF2-40B4-BE49-F238E27FC236}">
                <a16:creationId xmlns:a16="http://schemas.microsoft.com/office/drawing/2014/main" id="{A0865A7A-3338-7C5C-FABF-975CDE6AD1C0}"/>
              </a:ext>
            </a:extLst>
          </p:cNvPr>
          <p:cNvSpPr/>
          <p:nvPr/>
        </p:nvSpPr>
        <p:spPr>
          <a:xfrm>
            <a:off x="4544882" y="2738851"/>
            <a:ext cx="9316" cy="448940"/>
          </a:xfrm>
          <a:custGeom>
            <a:avLst/>
            <a:gdLst/>
            <a:ahLst/>
            <a:cxnLst/>
            <a:rect l="l" t="t" r="r" b="b"/>
            <a:pathLst>
              <a:path w="351" h="16914" extrusionOk="0">
                <a:moveTo>
                  <a:pt x="196" y="0"/>
                </a:moveTo>
                <a:cubicBezTo>
                  <a:pt x="126" y="0"/>
                  <a:pt x="56" y="70"/>
                  <a:pt x="56" y="154"/>
                </a:cubicBezTo>
                <a:lnTo>
                  <a:pt x="56" y="84"/>
                </a:lnTo>
                <a:lnTo>
                  <a:pt x="56" y="84"/>
                </a:lnTo>
                <a:cubicBezTo>
                  <a:pt x="3" y="177"/>
                  <a:pt x="76" y="295"/>
                  <a:pt x="179" y="295"/>
                </a:cubicBezTo>
                <a:cubicBezTo>
                  <a:pt x="185" y="295"/>
                  <a:pt x="190" y="295"/>
                  <a:pt x="196" y="294"/>
                </a:cubicBezTo>
                <a:cubicBezTo>
                  <a:pt x="280" y="294"/>
                  <a:pt x="350" y="224"/>
                  <a:pt x="350" y="154"/>
                </a:cubicBezTo>
                <a:cubicBezTo>
                  <a:pt x="350" y="70"/>
                  <a:pt x="280" y="0"/>
                  <a:pt x="196" y="0"/>
                </a:cubicBezTo>
                <a:close/>
                <a:moveTo>
                  <a:pt x="196" y="882"/>
                </a:moveTo>
                <a:cubicBezTo>
                  <a:pt x="126" y="882"/>
                  <a:pt x="56" y="938"/>
                  <a:pt x="56" y="1022"/>
                </a:cubicBezTo>
                <a:lnTo>
                  <a:pt x="56" y="966"/>
                </a:lnTo>
                <a:lnTo>
                  <a:pt x="56" y="966"/>
                </a:lnTo>
                <a:cubicBezTo>
                  <a:pt x="0" y="1064"/>
                  <a:pt x="84" y="1176"/>
                  <a:pt x="196" y="1176"/>
                </a:cubicBezTo>
                <a:cubicBezTo>
                  <a:pt x="280" y="1176"/>
                  <a:pt x="350" y="1106"/>
                  <a:pt x="350" y="1022"/>
                </a:cubicBezTo>
                <a:cubicBezTo>
                  <a:pt x="350" y="938"/>
                  <a:pt x="280" y="882"/>
                  <a:pt x="196" y="882"/>
                </a:cubicBezTo>
                <a:close/>
                <a:moveTo>
                  <a:pt x="196" y="1750"/>
                </a:moveTo>
                <a:cubicBezTo>
                  <a:pt x="126" y="1750"/>
                  <a:pt x="56" y="1820"/>
                  <a:pt x="56" y="1904"/>
                </a:cubicBezTo>
                <a:lnTo>
                  <a:pt x="56" y="1834"/>
                </a:lnTo>
                <a:lnTo>
                  <a:pt x="56" y="1834"/>
                </a:lnTo>
                <a:cubicBezTo>
                  <a:pt x="17" y="1940"/>
                  <a:pt x="77" y="2046"/>
                  <a:pt x="177" y="2046"/>
                </a:cubicBezTo>
                <a:cubicBezTo>
                  <a:pt x="183" y="2046"/>
                  <a:pt x="190" y="2045"/>
                  <a:pt x="196" y="2044"/>
                </a:cubicBezTo>
                <a:cubicBezTo>
                  <a:pt x="280" y="2044"/>
                  <a:pt x="350" y="1974"/>
                  <a:pt x="350" y="1904"/>
                </a:cubicBezTo>
                <a:cubicBezTo>
                  <a:pt x="350" y="1820"/>
                  <a:pt x="280" y="1750"/>
                  <a:pt x="196" y="1750"/>
                </a:cubicBezTo>
                <a:close/>
                <a:moveTo>
                  <a:pt x="196" y="2632"/>
                </a:moveTo>
                <a:cubicBezTo>
                  <a:pt x="126" y="2632"/>
                  <a:pt x="56" y="2688"/>
                  <a:pt x="56" y="2772"/>
                </a:cubicBezTo>
                <a:lnTo>
                  <a:pt x="56" y="2716"/>
                </a:lnTo>
                <a:lnTo>
                  <a:pt x="56" y="2716"/>
                </a:lnTo>
                <a:cubicBezTo>
                  <a:pt x="14" y="2814"/>
                  <a:pt x="98" y="2926"/>
                  <a:pt x="196" y="2926"/>
                </a:cubicBezTo>
                <a:cubicBezTo>
                  <a:pt x="280" y="2926"/>
                  <a:pt x="350" y="2856"/>
                  <a:pt x="350" y="2772"/>
                </a:cubicBezTo>
                <a:cubicBezTo>
                  <a:pt x="350" y="2688"/>
                  <a:pt x="280" y="2632"/>
                  <a:pt x="196" y="2632"/>
                </a:cubicBezTo>
                <a:close/>
                <a:moveTo>
                  <a:pt x="196" y="3501"/>
                </a:moveTo>
                <a:cubicBezTo>
                  <a:pt x="126" y="3501"/>
                  <a:pt x="56" y="3571"/>
                  <a:pt x="56" y="3655"/>
                </a:cubicBezTo>
                <a:lnTo>
                  <a:pt x="56" y="3599"/>
                </a:lnTo>
                <a:lnTo>
                  <a:pt x="56" y="3599"/>
                </a:lnTo>
                <a:cubicBezTo>
                  <a:pt x="17" y="3691"/>
                  <a:pt x="89" y="3796"/>
                  <a:pt x="179" y="3796"/>
                </a:cubicBezTo>
                <a:cubicBezTo>
                  <a:pt x="185" y="3796"/>
                  <a:pt x="191" y="3795"/>
                  <a:pt x="196" y="3795"/>
                </a:cubicBezTo>
                <a:cubicBezTo>
                  <a:pt x="280" y="3795"/>
                  <a:pt x="350" y="3725"/>
                  <a:pt x="350" y="3655"/>
                </a:cubicBezTo>
                <a:cubicBezTo>
                  <a:pt x="350" y="3571"/>
                  <a:pt x="280" y="3501"/>
                  <a:pt x="196" y="3501"/>
                </a:cubicBezTo>
                <a:close/>
                <a:moveTo>
                  <a:pt x="178" y="4381"/>
                </a:moveTo>
                <a:cubicBezTo>
                  <a:pt x="115" y="4381"/>
                  <a:pt x="56" y="4446"/>
                  <a:pt x="56" y="4523"/>
                </a:cubicBezTo>
                <a:lnTo>
                  <a:pt x="56" y="4481"/>
                </a:lnTo>
                <a:lnTo>
                  <a:pt x="56" y="4481"/>
                </a:lnTo>
                <a:cubicBezTo>
                  <a:pt x="14" y="4579"/>
                  <a:pt x="98" y="4677"/>
                  <a:pt x="196" y="4677"/>
                </a:cubicBezTo>
                <a:cubicBezTo>
                  <a:pt x="280" y="4677"/>
                  <a:pt x="350" y="4607"/>
                  <a:pt x="350" y="4523"/>
                </a:cubicBezTo>
                <a:cubicBezTo>
                  <a:pt x="350" y="4439"/>
                  <a:pt x="280" y="4383"/>
                  <a:pt x="196" y="4383"/>
                </a:cubicBezTo>
                <a:cubicBezTo>
                  <a:pt x="190" y="4381"/>
                  <a:pt x="184" y="4381"/>
                  <a:pt x="178" y="4381"/>
                </a:cubicBezTo>
                <a:close/>
                <a:moveTo>
                  <a:pt x="196" y="5251"/>
                </a:moveTo>
                <a:cubicBezTo>
                  <a:pt x="126" y="5251"/>
                  <a:pt x="56" y="5321"/>
                  <a:pt x="56" y="5405"/>
                </a:cubicBezTo>
                <a:lnTo>
                  <a:pt x="56" y="5349"/>
                </a:lnTo>
                <a:lnTo>
                  <a:pt x="56" y="5349"/>
                </a:lnTo>
                <a:cubicBezTo>
                  <a:pt x="30" y="5441"/>
                  <a:pt x="90" y="5546"/>
                  <a:pt x="180" y="5546"/>
                </a:cubicBezTo>
                <a:cubicBezTo>
                  <a:pt x="185" y="5546"/>
                  <a:pt x="191" y="5545"/>
                  <a:pt x="196" y="5545"/>
                </a:cubicBezTo>
                <a:cubicBezTo>
                  <a:pt x="280" y="5545"/>
                  <a:pt x="350" y="5475"/>
                  <a:pt x="350" y="5405"/>
                </a:cubicBezTo>
                <a:cubicBezTo>
                  <a:pt x="350" y="5321"/>
                  <a:pt x="280" y="5251"/>
                  <a:pt x="196" y="5251"/>
                </a:cubicBezTo>
                <a:close/>
                <a:moveTo>
                  <a:pt x="196" y="6133"/>
                </a:moveTo>
                <a:cubicBezTo>
                  <a:pt x="126" y="6133"/>
                  <a:pt x="56" y="6189"/>
                  <a:pt x="56" y="6273"/>
                </a:cubicBezTo>
                <a:lnTo>
                  <a:pt x="56" y="6231"/>
                </a:lnTo>
                <a:lnTo>
                  <a:pt x="56" y="6231"/>
                </a:lnTo>
                <a:cubicBezTo>
                  <a:pt x="28" y="6329"/>
                  <a:pt x="98" y="6427"/>
                  <a:pt x="196" y="6427"/>
                </a:cubicBezTo>
                <a:cubicBezTo>
                  <a:pt x="280" y="6427"/>
                  <a:pt x="350" y="6357"/>
                  <a:pt x="350" y="6273"/>
                </a:cubicBezTo>
                <a:cubicBezTo>
                  <a:pt x="350" y="6189"/>
                  <a:pt x="280" y="6133"/>
                  <a:pt x="196" y="6133"/>
                </a:cubicBezTo>
                <a:close/>
                <a:moveTo>
                  <a:pt x="196" y="7001"/>
                </a:moveTo>
                <a:cubicBezTo>
                  <a:pt x="126" y="7001"/>
                  <a:pt x="56" y="7071"/>
                  <a:pt x="56" y="7155"/>
                </a:cubicBezTo>
                <a:lnTo>
                  <a:pt x="56" y="7113"/>
                </a:lnTo>
                <a:lnTo>
                  <a:pt x="56" y="7113"/>
                </a:lnTo>
                <a:cubicBezTo>
                  <a:pt x="28" y="7211"/>
                  <a:pt x="98" y="7295"/>
                  <a:pt x="196" y="7295"/>
                </a:cubicBezTo>
                <a:cubicBezTo>
                  <a:pt x="280" y="7295"/>
                  <a:pt x="350" y="7225"/>
                  <a:pt x="350" y="7155"/>
                </a:cubicBezTo>
                <a:cubicBezTo>
                  <a:pt x="350" y="7071"/>
                  <a:pt x="280" y="7001"/>
                  <a:pt x="196" y="7001"/>
                </a:cubicBezTo>
                <a:close/>
                <a:moveTo>
                  <a:pt x="178" y="7881"/>
                </a:moveTo>
                <a:cubicBezTo>
                  <a:pt x="115" y="7881"/>
                  <a:pt x="56" y="7946"/>
                  <a:pt x="56" y="8023"/>
                </a:cubicBezTo>
                <a:lnTo>
                  <a:pt x="56" y="7995"/>
                </a:lnTo>
                <a:lnTo>
                  <a:pt x="56" y="7995"/>
                </a:lnTo>
                <a:cubicBezTo>
                  <a:pt x="28" y="8079"/>
                  <a:pt x="98" y="8177"/>
                  <a:pt x="196" y="8177"/>
                </a:cubicBezTo>
                <a:cubicBezTo>
                  <a:pt x="280" y="8177"/>
                  <a:pt x="350" y="8107"/>
                  <a:pt x="350" y="8023"/>
                </a:cubicBezTo>
                <a:cubicBezTo>
                  <a:pt x="350" y="7939"/>
                  <a:pt x="280" y="7883"/>
                  <a:pt x="196" y="7883"/>
                </a:cubicBezTo>
                <a:cubicBezTo>
                  <a:pt x="190" y="7882"/>
                  <a:pt x="184" y="7881"/>
                  <a:pt x="178" y="7881"/>
                </a:cubicBezTo>
                <a:close/>
                <a:moveTo>
                  <a:pt x="196" y="8751"/>
                </a:moveTo>
                <a:cubicBezTo>
                  <a:pt x="126" y="8751"/>
                  <a:pt x="56" y="8821"/>
                  <a:pt x="56" y="8905"/>
                </a:cubicBezTo>
                <a:lnTo>
                  <a:pt x="56" y="8863"/>
                </a:lnTo>
                <a:lnTo>
                  <a:pt x="56" y="8863"/>
                </a:lnTo>
                <a:cubicBezTo>
                  <a:pt x="28" y="8961"/>
                  <a:pt x="112" y="9045"/>
                  <a:pt x="196" y="9045"/>
                </a:cubicBezTo>
                <a:cubicBezTo>
                  <a:pt x="280" y="9045"/>
                  <a:pt x="350" y="8975"/>
                  <a:pt x="350" y="8905"/>
                </a:cubicBezTo>
                <a:cubicBezTo>
                  <a:pt x="350" y="8821"/>
                  <a:pt x="280" y="8751"/>
                  <a:pt x="196" y="8751"/>
                </a:cubicBezTo>
                <a:close/>
                <a:moveTo>
                  <a:pt x="178" y="9631"/>
                </a:moveTo>
                <a:cubicBezTo>
                  <a:pt x="115" y="9631"/>
                  <a:pt x="56" y="9696"/>
                  <a:pt x="56" y="9773"/>
                </a:cubicBezTo>
                <a:lnTo>
                  <a:pt x="56" y="9745"/>
                </a:lnTo>
                <a:lnTo>
                  <a:pt x="56" y="9745"/>
                </a:lnTo>
                <a:cubicBezTo>
                  <a:pt x="42" y="9843"/>
                  <a:pt x="112" y="9927"/>
                  <a:pt x="196" y="9927"/>
                </a:cubicBezTo>
                <a:cubicBezTo>
                  <a:pt x="280" y="9927"/>
                  <a:pt x="350" y="9857"/>
                  <a:pt x="350" y="9773"/>
                </a:cubicBezTo>
                <a:cubicBezTo>
                  <a:pt x="350" y="9689"/>
                  <a:pt x="280" y="9633"/>
                  <a:pt x="196" y="9633"/>
                </a:cubicBezTo>
                <a:cubicBezTo>
                  <a:pt x="190" y="9632"/>
                  <a:pt x="184" y="9631"/>
                  <a:pt x="178" y="9631"/>
                </a:cubicBezTo>
                <a:close/>
                <a:moveTo>
                  <a:pt x="196" y="10501"/>
                </a:moveTo>
                <a:cubicBezTo>
                  <a:pt x="126" y="10501"/>
                  <a:pt x="56" y="10571"/>
                  <a:pt x="56" y="10655"/>
                </a:cubicBezTo>
                <a:lnTo>
                  <a:pt x="56" y="10627"/>
                </a:lnTo>
                <a:lnTo>
                  <a:pt x="56" y="10627"/>
                </a:lnTo>
                <a:cubicBezTo>
                  <a:pt x="42" y="10711"/>
                  <a:pt x="112" y="10795"/>
                  <a:pt x="196" y="10795"/>
                </a:cubicBezTo>
                <a:cubicBezTo>
                  <a:pt x="280" y="10795"/>
                  <a:pt x="350" y="10725"/>
                  <a:pt x="350" y="10655"/>
                </a:cubicBezTo>
                <a:cubicBezTo>
                  <a:pt x="350" y="10571"/>
                  <a:pt x="280" y="10501"/>
                  <a:pt x="196" y="10501"/>
                </a:cubicBezTo>
                <a:close/>
                <a:moveTo>
                  <a:pt x="178" y="11381"/>
                </a:moveTo>
                <a:cubicBezTo>
                  <a:pt x="115" y="11381"/>
                  <a:pt x="56" y="11446"/>
                  <a:pt x="56" y="11523"/>
                </a:cubicBezTo>
                <a:lnTo>
                  <a:pt x="56" y="11509"/>
                </a:lnTo>
                <a:lnTo>
                  <a:pt x="56" y="11509"/>
                </a:lnTo>
                <a:cubicBezTo>
                  <a:pt x="43" y="11587"/>
                  <a:pt x="102" y="11665"/>
                  <a:pt x="178" y="11665"/>
                </a:cubicBezTo>
                <a:cubicBezTo>
                  <a:pt x="184" y="11665"/>
                  <a:pt x="190" y="11664"/>
                  <a:pt x="196" y="11663"/>
                </a:cubicBezTo>
                <a:cubicBezTo>
                  <a:pt x="203" y="11664"/>
                  <a:pt x="211" y="11665"/>
                  <a:pt x="218" y="11665"/>
                </a:cubicBezTo>
                <a:cubicBezTo>
                  <a:pt x="292" y="11665"/>
                  <a:pt x="350" y="11600"/>
                  <a:pt x="350" y="11523"/>
                </a:cubicBezTo>
                <a:cubicBezTo>
                  <a:pt x="350" y="11439"/>
                  <a:pt x="280" y="11383"/>
                  <a:pt x="196" y="11383"/>
                </a:cubicBezTo>
                <a:cubicBezTo>
                  <a:pt x="190" y="11382"/>
                  <a:pt x="184" y="11381"/>
                  <a:pt x="178" y="11381"/>
                </a:cubicBezTo>
                <a:close/>
                <a:moveTo>
                  <a:pt x="196" y="12251"/>
                </a:moveTo>
                <a:cubicBezTo>
                  <a:pt x="126" y="12251"/>
                  <a:pt x="56" y="12321"/>
                  <a:pt x="56" y="12405"/>
                </a:cubicBezTo>
                <a:lnTo>
                  <a:pt x="56" y="12391"/>
                </a:lnTo>
                <a:lnTo>
                  <a:pt x="56" y="12391"/>
                </a:lnTo>
                <a:cubicBezTo>
                  <a:pt x="42" y="12475"/>
                  <a:pt x="112" y="12545"/>
                  <a:pt x="196" y="12545"/>
                </a:cubicBezTo>
                <a:cubicBezTo>
                  <a:pt x="280" y="12545"/>
                  <a:pt x="350" y="12475"/>
                  <a:pt x="350" y="12405"/>
                </a:cubicBezTo>
                <a:cubicBezTo>
                  <a:pt x="350" y="12321"/>
                  <a:pt x="280" y="12251"/>
                  <a:pt x="196" y="12251"/>
                </a:cubicBezTo>
                <a:close/>
                <a:moveTo>
                  <a:pt x="196" y="13119"/>
                </a:moveTo>
                <a:cubicBezTo>
                  <a:pt x="126" y="13119"/>
                  <a:pt x="56" y="13189"/>
                  <a:pt x="56" y="13273"/>
                </a:cubicBezTo>
                <a:lnTo>
                  <a:pt x="56" y="13259"/>
                </a:lnTo>
                <a:lnTo>
                  <a:pt x="56" y="13259"/>
                </a:lnTo>
                <a:cubicBezTo>
                  <a:pt x="43" y="13337"/>
                  <a:pt x="102" y="13415"/>
                  <a:pt x="178" y="13415"/>
                </a:cubicBezTo>
                <a:cubicBezTo>
                  <a:pt x="184" y="13415"/>
                  <a:pt x="190" y="13414"/>
                  <a:pt x="196" y="13413"/>
                </a:cubicBezTo>
                <a:cubicBezTo>
                  <a:pt x="280" y="13413"/>
                  <a:pt x="350" y="13357"/>
                  <a:pt x="350" y="13273"/>
                </a:cubicBezTo>
                <a:cubicBezTo>
                  <a:pt x="350" y="13189"/>
                  <a:pt x="280" y="13119"/>
                  <a:pt x="196" y="13119"/>
                </a:cubicBezTo>
                <a:close/>
                <a:moveTo>
                  <a:pt x="196" y="14001"/>
                </a:moveTo>
                <a:cubicBezTo>
                  <a:pt x="126" y="14001"/>
                  <a:pt x="56" y="14071"/>
                  <a:pt x="56" y="14155"/>
                </a:cubicBezTo>
                <a:lnTo>
                  <a:pt x="56" y="14141"/>
                </a:lnTo>
                <a:lnTo>
                  <a:pt x="56" y="14141"/>
                </a:lnTo>
                <a:cubicBezTo>
                  <a:pt x="42" y="14225"/>
                  <a:pt x="112" y="14295"/>
                  <a:pt x="196" y="14295"/>
                </a:cubicBezTo>
                <a:cubicBezTo>
                  <a:pt x="280" y="14295"/>
                  <a:pt x="350" y="14225"/>
                  <a:pt x="350" y="14155"/>
                </a:cubicBezTo>
                <a:cubicBezTo>
                  <a:pt x="350" y="14071"/>
                  <a:pt x="280" y="14001"/>
                  <a:pt x="196" y="14001"/>
                </a:cubicBezTo>
                <a:close/>
                <a:moveTo>
                  <a:pt x="196" y="14869"/>
                </a:moveTo>
                <a:cubicBezTo>
                  <a:pt x="126" y="14869"/>
                  <a:pt x="56" y="14939"/>
                  <a:pt x="56" y="15023"/>
                </a:cubicBezTo>
                <a:lnTo>
                  <a:pt x="56" y="15009"/>
                </a:lnTo>
                <a:lnTo>
                  <a:pt x="56" y="15009"/>
                </a:lnTo>
                <a:cubicBezTo>
                  <a:pt x="43" y="15087"/>
                  <a:pt x="102" y="15165"/>
                  <a:pt x="178" y="15165"/>
                </a:cubicBezTo>
                <a:cubicBezTo>
                  <a:pt x="184" y="15165"/>
                  <a:pt x="190" y="15165"/>
                  <a:pt x="196" y="15163"/>
                </a:cubicBezTo>
                <a:cubicBezTo>
                  <a:pt x="280" y="15163"/>
                  <a:pt x="350" y="15107"/>
                  <a:pt x="350" y="15023"/>
                </a:cubicBezTo>
                <a:cubicBezTo>
                  <a:pt x="350" y="14939"/>
                  <a:pt x="280" y="14869"/>
                  <a:pt x="196" y="14869"/>
                </a:cubicBezTo>
                <a:close/>
                <a:moveTo>
                  <a:pt x="196" y="15752"/>
                </a:moveTo>
                <a:cubicBezTo>
                  <a:pt x="128" y="15752"/>
                  <a:pt x="60" y="15818"/>
                  <a:pt x="56" y="15899"/>
                </a:cubicBezTo>
                <a:cubicBezTo>
                  <a:pt x="56" y="15896"/>
                  <a:pt x="56" y="15894"/>
                  <a:pt x="56" y="15892"/>
                </a:cubicBezTo>
                <a:lnTo>
                  <a:pt x="56" y="15906"/>
                </a:lnTo>
                <a:cubicBezTo>
                  <a:pt x="56" y="15903"/>
                  <a:pt x="56" y="15901"/>
                  <a:pt x="56" y="15899"/>
                </a:cubicBezTo>
                <a:lnTo>
                  <a:pt x="56" y="15899"/>
                </a:lnTo>
                <a:cubicBezTo>
                  <a:pt x="60" y="15979"/>
                  <a:pt x="128" y="16046"/>
                  <a:pt x="196" y="16046"/>
                </a:cubicBezTo>
                <a:cubicBezTo>
                  <a:pt x="280" y="16046"/>
                  <a:pt x="350" y="15976"/>
                  <a:pt x="350" y="15906"/>
                </a:cubicBezTo>
                <a:cubicBezTo>
                  <a:pt x="350" y="15822"/>
                  <a:pt x="280" y="15752"/>
                  <a:pt x="196" y="15752"/>
                </a:cubicBezTo>
                <a:close/>
                <a:moveTo>
                  <a:pt x="178" y="16632"/>
                </a:moveTo>
                <a:cubicBezTo>
                  <a:pt x="115" y="16632"/>
                  <a:pt x="56" y="16697"/>
                  <a:pt x="56" y="16774"/>
                </a:cubicBezTo>
                <a:cubicBezTo>
                  <a:pt x="56" y="16858"/>
                  <a:pt x="126" y="16914"/>
                  <a:pt x="196" y="16914"/>
                </a:cubicBezTo>
                <a:cubicBezTo>
                  <a:pt x="280" y="16914"/>
                  <a:pt x="350" y="16858"/>
                  <a:pt x="350" y="16774"/>
                </a:cubicBezTo>
                <a:cubicBezTo>
                  <a:pt x="350" y="16690"/>
                  <a:pt x="280" y="16634"/>
                  <a:pt x="196" y="16634"/>
                </a:cubicBezTo>
                <a:cubicBezTo>
                  <a:pt x="190" y="16632"/>
                  <a:pt x="184" y="16632"/>
                  <a:pt x="178" y="16632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" name="Google Shape;1131;p33">
            <a:extLst>
              <a:ext uri="{FF2B5EF4-FFF2-40B4-BE49-F238E27FC236}">
                <a16:creationId xmlns:a16="http://schemas.microsoft.com/office/drawing/2014/main" id="{094B90B0-E80B-A319-AF6C-6B21FD925516}"/>
              </a:ext>
            </a:extLst>
          </p:cNvPr>
          <p:cNvSpPr/>
          <p:nvPr/>
        </p:nvSpPr>
        <p:spPr>
          <a:xfrm>
            <a:off x="4353856" y="3213010"/>
            <a:ext cx="422928" cy="406737"/>
          </a:xfrm>
          <a:custGeom>
            <a:avLst/>
            <a:gdLst/>
            <a:ahLst/>
            <a:cxnLst/>
            <a:rect l="l" t="t" r="r" b="b"/>
            <a:pathLst>
              <a:path w="15934" h="15324" extrusionOk="0">
                <a:moveTo>
                  <a:pt x="8275" y="1"/>
                </a:moveTo>
                <a:cubicBezTo>
                  <a:pt x="5167" y="1"/>
                  <a:pt x="2381" y="1863"/>
                  <a:pt x="1191" y="4733"/>
                </a:cubicBezTo>
                <a:cubicBezTo>
                  <a:pt x="1" y="7590"/>
                  <a:pt x="659" y="10880"/>
                  <a:pt x="2857" y="13078"/>
                </a:cubicBezTo>
                <a:cubicBezTo>
                  <a:pt x="4318" y="14548"/>
                  <a:pt x="6280" y="15323"/>
                  <a:pt x="8274" y="15323"/>
                </a:cubicBezTo>
                <a:cubicBezTo>
                  <a:pt x="9261" y="15323"/>
                  <a:pt x="10256" y="15134"/>
                  <a:pt x="11201" y="14744"/>
                </a:cubicBezTo>
                <a:cubicBezTo>
                  <a:pt x="14072" y="13554"/>
                  <a:pt x="15934" y="10754"/>
                  <a:pt x="15934" y="7660"/>
                </a:cubicBezTo>
                <a:cubicBezTo>
                  <a:pt x="15934" y="3431"/>
                  <a:pt x="12504" y="1"/>
                  <a:pt x="8275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1" name="Google Shape;1135;p33">
            <a:extLst>
              <a:ext uri="{FF2B5EF4-FFF2-40B4-BE49-F238E27FC236}">
                <a16:creationId xmlns:a16="http://schemas.microsoft.com/office/drawing/2014/main" id="{7951BE01-FECF-2FC9-149D-3D186C15BFEE}"/>
              </a:ext>
            </a:extLst>
          </p:cNvPr>
          <p:cNvSpPr/>
          <p:nvPr/>
        </p:nvSpPr>
        <p:spPr>
          <a:xfrm>
            <a:off x="4332831" y="3177562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2" name="Google Shape;1171;p33">
            <a:extLst>
              <a:ext uri="{FF2B5EF4-FFF2-40B4-BE49-F238E27FC236}">
                <a16:creationId xmlns:a16="http://schemas.microsoft.com/office/drawing/2014/main" id="{DA6E8031-0325-96CD-2954-6E92C50B2521}"/>
              </a:ext>
            </a:extLst>
          </p:cNvPr>
          <p:cNvSpPr txBox="1"/>
          <p:nvPr/>
        </p:nvSpPr>
        <p:spPr>
          <a:xfrm>
            <a:off x="4211836" y="3512216"/>
            <a:ext cx="659663" cy="569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CISCO</a:t>
            </a:r>
            <a:b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CCNA</a:t>
            </a:r>
            <a:endParaRPr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7A2B0579-4CB2-D2CF-A379-1DB8C2565E63}"/>
              </a:ext>
            </a:extLst>
          </p:cNvPr>
          <p:cNvCxnSpPr>
            <a:cxnSpLocks/>
          </p:cNvCxnSpPr>
          <p:nvPr/>
        </p:nvCxnSpPr>
        <p:spPr>
          <a:xfrm>
            <a:off x="1352024" y="2645312"/>
            <a:ext cx="7824969" cy="0"/>
          </a:xfrm>
          <a:prstGeom prst="line">
            <a:avLst/>
          </a:prstGeom>
          <a:noFill/>
          <a:ln w="63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58" name="Google Shape;1104;p33">
            <a:extLst>
              <a:ext uri="{FF2B5EF4-FFF2-40B4-BE49-F238E27FC236}">
                <a16:creationId xmlns:a16="http://schemas.microsoft.com/office/drawing/2014/main" id="{F7559BF7-2E91-FD8A-4FA7-2DE664F9DD15}"/>
              </a:ext>
            </a:extLst>
          </p:cNvPr>
          <p:cNvSpPr/>
          <p:nvPr/>
        </p:nvSpPr>
        <p:spPr>
          <a:xfrm>
            <a:off x="5396864" y="2735676"/>
            <a:ext cx="9316" cy="448940"/>
          </a:xfrm>
          <a:custGeom>
            <a:avLst/>
            <a:gdLst/>
            <a:ahLst/>
            <a:cxnLst/>
            <a:rect l="l" t="t" r="r" b="b"/>
            <a:pathLst>
              <a:path w="351" h="16914" extrusionOk="0">
                <a:moveTo>
                  <a:pt x="196" y="0"/>
                </a:moveTo>
                <a:cubicBezTo>
                  <a:pt x="126" y="0"/>
                  <a:pt x="56" y="70"/>
                  <a:pt x="56" y="154"/>
                </a:cubicBezTo>
                <a:lnTo>
                  <a:pt x="56" y="84"/>
                </a:lnTo>
                <a:lnTo>
                  <a:pt x="56" y="84"/>
                </a:lnTo>
                <a:cubicBezTo>
                  <a:pt x="3" y="177"/>
                  <a:pt x="76" y="295"/>
                  <a:pt x="179" y="295"/>
                </a:cubicBezTo>
                <a:cubicBezTo>
                  <a:pt x="185" y="295"/>
                  <a:pt x="190" y="295"/>
                  <a:pt x="196" y="294"/>
                </a:cubicBezTo>
                <a:cubicBezTo>
                  <a:pt x="280" y="294"/>
                  <a:pt x="350" y="224"/>
                  <a:pt x="350" y="154"/>
                </a:cubicBezTo>
                <a:cubicBezTo>
                  <a:pt x="350" y="70"/>
                  <a:pt x="280" y="0"/>
                  <a:pt x="196" y="0"/>
                </a:cubicBezTo>
                <a:close/>
                <a:moveTo>
                  <a:pt x="196" y="882"/>
                </a:moveTo>
                <a:cubicBezTo>
                  <a:pt x="126" y="882"/>
                  <a:pt x="56" y="938"/>
                  <a:pt x="56" y="1022"/>
                </a:cubicBezTo>
                <a:lnTo>
                  <a:pt x="56" y="966"/>
                </a:lnTo>
                <a:lnTo>
                  <a:pt x="56" y="966"/>
                </a:lnTo>
                <a:cubicBezTo>
                  <a:pt x="0" y="1064"/>
                  <a:pt x="84" y="1176"/>
                  <a:pt x="196" y="1176"/>
                </a:cubicBezTo>
                <a:cubicBezTo>
                  <a:pt x="280" y="1176"/>
                  <a:pt x="350" y="1106"/>
                  <a:pt x="350" y="1022"/>
                </a:cubicBezTo>
                <a:cubicBezTo>
                  <a:pt x="350" y="938"/>
                  <a:pt x="280" y="882"/>
                  <a:pt x="196" y="882"/>
                </a:cubicBezTo>
                <a:close/>
                <a:moveTo>
                  <a:pt x="196" y="1750"/>
                </a:moveTo>
                <a:cubicBezTo>
                  <a:pt x="126" y="1750"/>
                  <a:pt x="56" y="1820"/>
                  <a:pt x="56" y="1904"/>
                </a:cubicBezTo>
                <a:lnTo>
                  <a:pt x="56" y="1834"/>
                </a:lnTo>
                <a:lnTo>
                  <a:pt x="56" y="1834"/>
                </a:lnTo>
                <a:cubicBezTo>
                  <a:pt x="17" y="1940"/>
                  <a:pt x="77" y="2046"/>
                  <a:pt x="177" y="2046"/>
                </a:cubicBezTo>
                <a:cubicBezTo>
                  <a:pt x="183" y="2046"/>
                  <a:pt x="190" y="2045"/>
                  <a:pt x="196" y="2044"/>
                </a:cubicBezTo>
                <a:cubicBezTo>
                  <a:pt x="280" y="2044"/>
                  <a:pt x="350" y="1974"/>
                  <a:pt x="350" y="1904"/>
                </a:cubicBezTo>
                <a:cubicBezTo>
                  <a:pt x="350" y="1820"/>
                  <a:pt x="280" y="1750"/>
                  <a:pt x="196" y="1750"/>
                </a:cubicBezTo>
                <a:close/>
                <a:moveTo>
                  <a:pt x="196" y="2632"/>
                </a:moveTo>
                <a:cubicBezTo>
                  <a:pt x="126" y="2632"/>
                  <a:pt x="56" y="2688"/>
                  <a:pt x="56" y="2772"/>
                </a:cubicBezTo>
                <a:lnTo>
                  <a:pt x="56" y="2716"/>
                </a:lnTo>
                <a:lnTo>
                  <a:pt x="56" y="2716"/>
                </a:lnTo>
                <a:cubicBezTo>
                  <a:pt x="14" y="2814"/>
                  <a:pt x="98" y="2926"/>
                  <a:pt x="196" y="2926"/>
                </a:cubicBezTo>
                <a:cubicBezTo>
                  <a:pt x="280" y="2926"/>
                  <a:pt x="350" y="2856"/>
                  <a:pt x="350" y="2772"/>
                </a:cubicBezTo>
                <a:cubicBezTo>
                  <a:pt x="350" y="2688"/>
                  <a:pt x="280" y="2632"/>
                  <a:pt x="196" y="2632"/>
                </a:cubicBezTo>
                <a:close/>
                <a:moveTo>
                  <a:pt x="196" y="3501"/>
                </a:moveTo>
                <a:cubicBezTo>
                  <a:pt x="126" y="3501"/>
                  <a:pt x="56" y="3571"/>
                  <a:pt x="56" y="3655"/>
                </a:cubicBezTo>
                <a:lnTo>
                  <a:pt x="56" y="3599"/>
                </a:lnTo>
                <a:lnTo>
                  <a:pt x="56" y="3599"/>
                </a:lnTo>
                <a:cubicBezTo>
                  <a:pt x="17" y="3691"/>
                  <a:pt x="89" y="3796"/>
                  <a:pt x="179" y="3796"/>
                </a:cubicBezTo>
                <a:cubicBezTo>
                  <a:pt x="185" y="3796"/>
                  <a:pt x="191" y="3795"/>
                  <a:pt x="196" y="3795"/>
                </a:cubicBezTo>
                <a:cubicBezTo>
                  <a:pt x="280" y="3795"/>
                  <a:pt x="350" y="3725"/>
                  <a:pt x="350" y="3655"/>
                </a:cubicBezTo>
                <a:cubicBezTo>
                  <a:pt x="350" y="3571"/>
                  <a:pt x="280" y="3501"/>
                  <a:pt x="196" y="3501"/>
                </a:cubicBezTo>
                <a:close/>
                <a:moveTo>
                  <a:pt x="178" y="4381"/>
                </a:moveTo>
                <a:cubicBezTo>
                  <a:pt x="115" y="4381"/>
                  <a:pt x="56" y="4446"/>
                  <a:pt x="56" y="4523"/>
                </a:cubicBezTo>
                <a:lnTo>
                  <a:pt x="56" y="4481"/>
                </a:lnTo>
                <a:lnTo>
                  <a:pt x="56" y="4481"/>
                </a:lnTo>
                <a:cubicBezTo>
                  <a:pt x="14" y="4579"/>
                  <a:pt x="98" y="4677"/>
                  <a:pt x="196" y="4677"/>
                </a:cubicBezTo>
                <a:cubicBezTo>
                  <a:pt x="280" y="4677"/>
                  <a:pt x="350" y="4607"/>
                  <a:pt x="350" y="4523"/>
                </a:cubicBezTo>
                <a:cubicBezTo>
                  <a:pt x="350" y="4439"/>
                  <a:pt x="280" y="4383"/>
                  <a:pt x="196" y="4383"/>
                </a:cubicBezTo>
                <a:cubicBezTo>
                  <a:pt x="190" y="4381"/>
                  <a:pt x="184" y="4381"/>
                  <a:pt x="178" y="4381"/>
                </a:cubicBezTo>
                <a:close/>
                <a:moveTo>
                  <a:pt x="196" y="5251"/>
                </a:moveTo>
                <a:cubicBezTo>
                  <a:pt x="126" y="5251"/>
                  <a:pt x="56" y="5321"/>
                  <a:pt x="56" y="5405"/>
                </a:cubicBezTo>
                <a:lnTo>
                  <a:pt x="56" y="5349"/>
                </a:lnTo>
                <a:lnTo>
                  <a:pt x="56" y="5349"/>
                </a:lnTo>
                <a:cubicBezTo>
                  <a:pt x="30" y="5441"/>
                  <a:pt x="90" y="5546"/>
                  <a:pt x="180" y="5546"/>
                </a:cubicBezTo>
                <a:cubicBezTo>
                  <a:pt x="185" y="5546"/>
                  <a:pt x="191" y="5545"/>
                  <a:pt x="196" y="5545"/>
                </a:cubicBezTo>
                <a:cubicBezTo>
                  <a:pt x="280" y="5545"/>
                  <a:pt x="350" y="5475"/>
                  <a:pt x="350" y="5405"/>
                </a:cubicBezTo>
                <a:cubicBezTo>
                  <a:pt x="350" y="5321"/>
                  <a:pt x="280" y="5251"/>
                  <a:pt x="196" y="5251"/>
                </a:cubicBezTo>
                <a:close/>
                <a:moveTo>
                  <a:pt x="196" y="6133"/>
                </a:moveTo>
                <a:cubicBezTo>
                  <a:pt x="126" y="6133"/>
                  <a:pt x="56" y="6189"/>
                  <a:pt x="56" y="6273"/>
                </a:cubicBezTo>
                <a:lnTo>
                  <a:pt x="56" y="6231"/>
                </a:lnTo>
                <a:lnTo>
                  <a:pt x="56" y="6231"/>
                </a:lnTo>
                <a:cubicBezTo>
                  <a:pt x="28" y="6329"/>
                  <a:pt x="98" y="6427"/>
                  <a:pt x="196" y="6427"/>
                </a:cubicBezTo>
                <a:cubicBezTo>
                  <a:pt x="280" y="6427"/>
                  <a:pt x="350" y="6357"/>
                  <a:pt x="350" y="6273"/>
                </a:cubicBezTo>
                <a:cubicBezTo>
                  <a:pt x="350" y="6189"/>
                  <a:pt x="280" y="6133"/>
                  <a:pt x="196" y="6133"/>
                </a:cubicBezTo>
                <a:close/>
                <a:moveTo>
                  <a:pt x="196" y="7001"/>
                </a:moveTo>
                <a:cubicBezTo>
                  <a:pt x="126" y="7001"/>
                  <a:pt x="56" y="7071"/>
                  <a:pt x="56" y="7155"/>
                </a:cubicBezTo>
                <a:lnTo>
                  <a:pt x="56" y="7113"/>
                </a:lnTo>
                <a:lnTo>
                  <a:pt x="56" y="7113"/>
                </a:lnTo>
                <a:cubicBezTo>
                  <a:pt x="28" y="7211"/>
                  <a:pt x="98" y="7295"/>
                  <a:pt x="196" y="7295"/>
                </a:cubicBezTo>
                <a:cubicBezTo>
                  <a:pt x="280" y="7295"/>
                  <a:pt x="350" y="7225"/>
                  <a:pt x="350" y="7155"/>
                </a:cubicBezTo>
                <a:cubicBezTo>
                  <a:pt x="350" y="7071"/>
                  <a:pt x="280" y="7001"/>
                  <a:pt x="196" y="7001"/>
                </a:cubicBezTo>
                <a:close/>
                <a:moveTo>
                  <a:pt x="178" y="7881"/>
                </a:moveTo>
                <a:cubicBezTo>
                  <a:pt x="115" y="7881"/>
                  <a:pt x="56" y="7946"/>
                  <a:pt x="56" y="8023"/>
                </a:cubicBezTo>
                <a:lnTo>
                  <a:pt x="56" y="7995"/>
                </a:lnTo>
                <a:lnTo>
                  <a:pt x="56" y="7995"/>
                </a:lnTo>
                <a:cubicBezTo>
                  <a:pt x="28" y="8079"/>
                  <a:pt x="98" y="8177"/>
                  <a:pt x="196" y="8177"/>
                </a:cubicBezTo>
                <a:cubicBezTo>
                  <a:pt x="280" y="8177"/>
                  <a:pt x="350" y="8107"/>
                  <a:pt x="350" y="8023"/>
                </a:cubicBezTo>
                <a:cubicBezTo>
                  <a:pt x="350" y="7939"/>
                  <a:pt x="280" y="7883"/>
                  <a:pt x="196" y="7883"/>
                </a:cubicBezTo>
                <a:cubicBezTo>
                  <a:pt x="190" y="7882"/>
                  <a:pt x="184" y="7881"/>
                  <a:pt x="178" y="7881"/>
                </a:cubicBezTo>
                <a:close/>
                <a:moveTo>
                  <a:pt x="196" y="8751"/>
                </a:moveTo>
                <a:cubicBezTo>
                  <a:pt x="126" y="8751"/>
                  <a:pt x="56" y="8821"/>
                  <a:pt x="56" y="8905"/>
                </a:cubicBezTo>
                <a:lnTo>
                  <a:pt x="56" y="8863"/>
                </a:lnTo>
                <a:lnTo>
                  <a:pt x="56" y="8863"/>
                </a:lnTo>
                <a:cubicBezTo>
                  <a:pt x="28" y="8961"/>
                  <a:pt x="112" y="9045"/>
                  <a:pt x="196" y="9045"/>
                </a:cubicBezTo>
                <a:cubicBezTo>
                  <a:pt x="280" y="9045"/>
                  <a:pt x="350" y="8975"/>
                  <a:pt x="350" y="8905"/>
                </a:cubicBezTo>
                <a:cubicBezTo>
                  <a:pt x="350" y="8821"/>
                  <a:pt x="280" y="8751"/>
                  <a:pt x="196" y="8751"/>
                </a:cubicBezTo>
                <a:close/>
                <a:moveTo>
                  <a:pt x="178" y="9631"/>
                </a:moveTo>
                <a:cubicBezTo>
                  <a:pt x="115" y="9631"/>
                  <a:pt x="56" y="9696"/>
                  <a:pt x="56" y="9773"/>
                </a:cubicBezTo>
                <a:lnTo>
                  <a:pt x="56" y="9745"/>
                </a:lnTo>
                <a:lnTo>
                  <a:pt x="56" y="9745"/>
                </a:lnTo>
                <a:cubicBezTo>
                  <a:pt x="42" y="9843"/>
                  <a:pt x="112" y="9927"/>
                  <a:pt x="196" y="9927"/>
                </a:cubicBezTo>
                <a:cubicBezTo>
                  <a:pt x="280" y="9927"/>
                  <a:pt x="350" y="9857"/>
                  <a:pt x="350" y="9773"/>
                </a:cubicBezTo>
                <a:cubicBezTo>
                  <a:pt x="350" y="9689"/>
                  <a:pt x="280" y="9633"/>
                  <a:pt x="196" y="9633"/>
                </a:cubicBezTo>
                <a:cubicBezTo>
                  <a:pt x="190" y="9632"/>
                  <a:pt x="184" y="9631"/>
                  <a:pt x="178" y="9631"/>
                </a:cubicBezTo>
                <a:close/>
                <a:moveTo>
                  <a:pt x="196" y="10501"/>
                </a:moveTo>
                <a:cubicBezTo>
                  <a:pt x="126" y="10501"/>
                  <a:pt x="56" y="10571"/>
                  <a:pt x="56" y="10655"/>
                </a:cubicBezTo>
                <a:lnTo>
                  <a:pt x="56" y="10627"/>
                </a:lnTo>
                <a:lnTo>
                  <a:pt x="56" y="10627"/>
                </a:lnTo>
                <a:cubicBezTo>
                  <a:pt x="42" y="10711"/>
                  <a:pt x="112" y="10795"/>
                  <a:pt x="196" y="10795"/>
                </a:cubicBezTo>
                <a:cubicBezTo>
                  <a:pt x="280" y="10795"/>
                  <a:pt x="350" y="10725"/>
                  <a:pt x="350" y="10655"/>
                </a:cubicBezTo>
                <a:cubicBezTo>
                  <a:pt x="350" y="10571"/>
                  <a:pt x="280" y="10501"/>
                  <a:pt x="196" y="10501"/>
                </a:cubicBezTo>
                <a:close/>
                <a:moveTo>
                  <a:pt x="178" y="11381"/>
                </a:moveTo>
                <a:cubicBezTo>
                  <a:pt x="115" y="11381"/>
                  <a:pt x="56" y="11446"/>
                  <a:pt x="56" y="11523"/>
                </a:cubicBezTo>
                <a:lnTo>
                  <a:pt x="56" y="11509"/>
                </a:lnTo>
                <a:lnTo>
                  <a:pt x="56" y="11509"/>
                </a:lnTo>
                <a:cubicBezTo>
                  <a:pt x="43" y="11587"/>
                  <a:pt x="102" y="11665"/>
                  <a:pt x="178" y="11665"/>
                </a:cubicBezTo>
                <a:cubicBezTo>
                  <a:pt x="184" y="11665"/>
                  <a:pt x="190" y="11664"/>
                  <a:pt x="196" y="11663"/>
                </a:cubicBezTo>
                <a:cubicBezTo>
                  <a:pt x="203" y="11664"/>
                  <a:pt x="211" y="11665"/>
                  <a:pt x="218" y="11665"/>
                </a:cubicBezTo>
                <a:cubicBezTo>
                  <a:pt x="292" y="11665"/>
                  <a:pt x="350" y="11600"/>
                  <a:pt x="350" y="11523"/>
                </a:cubicBezTo>
                <a:cubicBezTo>
                  <a:pt x="350" y="11439"/>
                  <a:pt x="280" y="11383"/>
                  <a:pt x="196" y="11383"/>
                </a:cubicBezTo>
                <a:cubicBezTo>
                  <a:pt x="190" y="11382"/>
                  <a:pt x="184" y="11381"/>
                  <a:pt x="178" y="11381"/>
                </a:cubicBezTo>
                <a:close/>
                <a:moveTo>
                  <a:pt x="196" y="12251"/>
                </a:moveTo>
                <a:cubicBezTo>
                  <a:pt x="126" y="12251"/>
                  <a:pt x="56" y="12321"/>
                  <a:pt x="56" y="12405"/>
                </a:cubicBezTo>
                <a:lnTo>
                  <a:pt x="56" y="12391"/>
                </a:lnTo>
                <a:lnTo>
                  <a:pt x="56" y="12391"/>
                </a:lnTo>
                <a:cubicBezTo>
                  <a:pt x="42" y="12475"/>
                  <a:pt x="112" y="12545"/>
                  <a:pt x="196" y="12545"/>
                </a:cubicBezTo>
                <a:cubicBezTo>
                  <a:pt x="280" y="12545"/>
                  <a:pt x="350" y="12475"/>
                  <a:pt x="350" y="12405"/>
                </a:cubicBezTo>
                <a:cubicBezTo>
                  <a:pt x="350" y="12321"/>
                  <a:pt x="280" y="12251"/>
                  <a:pt x="196" y="12251"/>
                </a:cubicBezTo>
                <a:close/>
                <a:moveTo>
                  <a:pt x="196" y="13119"/>
                </a:moveTo>
                <a:cubicBezTo>
                  <a:pt x="126" y="13119"/>
                  <a:pt x="56" y="13189"/>
                  <a:pt x="56" y="13273"/>
                </a:cubicBezTo>
                <a:lnTo>
                  <a:pt x="56" y="13259"/>
                </a:lnTo>
                <a:lnTo>
                  <a:pt x="56" y="13259"/>
                </a:lnTo>
                <a:cubicBezTo>
                  <a:pt x="43" y="13337"/>
                  <a:pt x="102" y="13415"/>
                  <a:pt x="178" y="13415"/>
                </a:cubicBezTo>
                <a:cubicBezTo>
                  <a:pt x="184" y="13415"/>
                  <a:pt x="190" y="13414"/>
                  <a:pt x="196" y="13413"/>
                </a:cubicBezTo>
                <a:cubicBezTo>
                  <a:pt x="280" y="13413"/>
                  <a:pt x="350" y="13357"/>
                  <a:pt x="350" y="13273"/>
                </a:cubicBezTo>
                <a:cubicBezTo>
                  <a:pt x="350" y="13189"/>
                  <a:pt x="280" y="13119"/>
                  <a:pt x="196" y="13119"/>
                </a:cubicBezTo>
                <a:close/>
                <a:moveTo>
                  <a:pt x="196" y="14001"/>
                </a:moveTo>
                <a:cubicBezTo>
                  <a:pt x="126" y="14001"/>
                  <a:pt x="56" y="14071"/>
                  <a:pt x="56" y="14155"/>
                </a:cubicBezTo>
                <a:lnTo>
                  <a:pt x="56" y="14141"/>
                </a:lnTo>
                <a:lnTo>
                  <a:pt x="56" y="14141"/>
                </a:lnTo>
                <a:cubicBezTo>
                  <a:pt x="42" y="14225"/>
                  <a:pt x="112" y="14295"/>
                  <a:pt x="196" y="14295"/>
                </a:cubicBezTo>
                <a:cubicBezTo>
                  <a:pt x="280" y="14295"/>
                  <a:pt x="350" y="14225"/>
                  <a:pt x="350" y="14155"/>
                </a:cubicBezTo>
                <a:cubicBezTo>
                  <a:pt x="350" y="14071"/>
                  <a:pt x="280" y="14001"/>
                  <a:pt x="196" y="14001"/>
                </a:cubicBezTo>
                <a:close/>
                <a:moveTo>
                  <a:pt x="196" y="14869"/>
                </a:moveTo>
                <a:cubicBezTo>
                  <a:pt x="126" y="14869"/>
                  <a:pt x="56" y="14939"/>
                  <a:pt x="56" y="15023"/>
                </a:cubicBezTo>
                <a:lnTo>
                  <a:pt x="56" y="15009"/>
                </a:lnTo>
                <a:lnTo>
                  <a:pt x="56" y="15009"/>
                </a:lnTo>
                <a:cubicBezTo>
                  <a:pt x="43" y="15087"/>
                  <a:pt x="102" y="15165"/>
                  <a:pt x="178" y="15165"/>
                </a:cubicBezTo>
                <a:cubicBezTo>
                  <a:pt x="184" y="15165"/>
                  <a:pt x="190" y="15165"/>
                  <a:pt x="196" y="15163"/>
                </a:cubicBezTo>
                <a:cubicBezTo>
                  <a:pt x="280" y="15163"/>
                  <a:pt x="350" y="15107"/>
                  <a:pt x="350" y="15023"/>
                </a:cubicBezTo>
                <a:cubicBezTo>
                  <a:pt x="350" y="14939"/>
                  <a:pt x="280" y="14869"/>
                  <a:pt x="196" y="14869"/>
                </a:cubicBezTo>
                <a:close/>
                <a:moveTo>
                  <a:pt x="196" y="15752"/>
                </a:moveTo>
                <a:cubicBezTo>
                  <a:pt x="128" y="15752"/>
                  <a:pt x="60" y="15818"/>
                  <a:pt x="56" y="15899"/>
                </a:cubicBezTo>
                <a:cubicBezTo>
                  <a:pt x="56" y="15896"/>
                  <a:pt x="56" y="15894"/>
                  <a:pt x="56" y="15892"/>
                </a:cubicBezTo>
                <a:lnTo>
                  <a:pt x="56" y="15906"/>
                </a:lnTo>
                <a:cubicBezTo>
                  <a:pt x="56" y="15903"/>
                  <a:pt x="56" y="15901"/>
                  <a:pt x="56" y="15899"/>
                </a:cubicBezTo>
                <a:lnTo>
                  <a:pt x="56" y="15899"/>
                </a:lnTo>
                <a:cubicBezTo>
                  <a:pt x="60" y="15979"/>
                  <a:pt x="128" y="16046"/>
                  <a:pt x="196" y="16046"/>
                </a:cubicBezTo>
                <a:cubicBezTo>
                  <a:pt x="280" y="16046"/>
                  <a:pt x="350" y="15976"/>
                  <a:pt x="350" y="15906"/>
                </a:cubicBezTo>
                <a:cubicBezTo>
                  <a:pt x="350" y="15822"/>
                  <a:pt x="280" y="15752"/>
                  <a:pt x="196" y="15752"/>
                </a:cubicBezTo>
                <a:close/>
                <a:moveTo>
                  <a:pt x="178" y="16632"/>
                </a:moveTo>
                <a:cubicBezTo>
                  <a:pt x="115" y="16632"/>
                  <a:pt x="56" y="16697"/>
                  <a:pt x="56" y="16774"/>
                </a:cubicBezTo>
                <a:cubicBezTo>
                  <a:pt x="56" y="16858"/>
                  <a:pt x="126" y="16914"/>
                  <a:pt x="196" y="16914"/>
                </a:cubicBezTo>
                <a:cubicBezTo>
                  <a:pt x="280" y="16914"/>
                  <a:pt x="350" y="16858"/>
                  <a:pt x="350" y="16774"/>
                </a:cubicBezTo>
                <a:cubicBezTo>
                  <a:pt x="350" y="16690"/>
                  <a:pt x="280" y="16634"/>
                  <a:pt x="196" y="16634"/>
                </a:cubicBezTo>
                <a:cubicBezTo>
                  <a:pt x="190" y="16632"/>
                  <a:pt x="184" y="16632"/>
                  <a:pt x="178" y="16632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" name="Google Shape;1131;p33">
            <a:extLst>
              <a:ext uri="{FF2B5EF4-FFF2-40B4-BE49-F238E27FC236}">
                <a16:creationId xmlns:a16="http://schemas.microsoft.com/office/drawing/2014/main" id="{236C8115-879D-6C39-A31C-130A451EC635}"/>
              </a:ext>
            </a:extLst>
          </p:cNvPr>
          <p:cNvSpPr/>
          <p:nvPr/>
        </p:nvSpPr>
        <p:spPr>
          <a:xfrm>
            <a:off x="5205838" y="3209835"/>
            <a:ext cx="422928" cy="406737"/>
          </a:xfrm>
          <a:custGeom>
            <a:avLst/>
            <a:gdLst/>
            <a:ahLst/>
            <a:cxnLst/>
            <a:rect l="l" t="t" r="r" b="b"/>
            <a:pathLst>
              <a:path w="15934" h="15324" extrusionOk="0">
                <a:moveTo>
                  <a:pt x="8275" y="1"/>
                </a:moveTo>
                <a:cubicBezTo>
                  <a:pt x="5167" y="1"/>
                  <a:pt x="2381" y="1863"/>
                  <a:pt x="1191" y="4733"/>
                </a:cubicBezTo>
                <a:cubicBezTo>
                  <a:pt x="1" y="7590"/>
                  <a:pt x="659" y="10880"/>
                  <a:pt x="2857" y="13078"/>
                </a:cubicBezTo>
                <a:cubicBezTo>
                  <a:pt x="4318" y="14548"/>
                  <a:pt x="6280" y="15323"/>
                  <a:pt x="8274" y="15323"/>
                </a:cubicBezTo>
                <a:cubicBezTo>
                  <a:pt x="9261" y="15323"/>
                  <a:pt x="10256" y="15134"/>
                  <a:pt x="11201" y="14744"/>
                </a:cubicBezTo>
                <a:cubicBezTo>
                  <a:pt x="14072" y="13554"/>
                  <a:pt x="15934" y="10754"/>
                  <a:pt x="15934" y="7660"/>
                </a:cubicBezTo>
                <a:cubicBezTo>
                  <a:pt x="15934" y="3431"/>
                  <a:pt x="12504" y="1"/>
                  <a:pt x="8275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0" name="Google Shape;1135;p33">
            <a:extLst>
              <a:ext uri="{FF2B5EF4-FFF2-40B4-BE49-F238E27FC236}">
                <a16:creationId xmlns:a16="http://schemas.microsoft.com/office/drawing/2014/main" id="{00E6BF62-2709-727F-8CF0-461DFA4BB3CA}"/>
              </a:ext>
            </a:extLst>
          </p:cNvPr>
          <p:cNvSpPr/>
          <p:nvPr/>
        </p:nvSpPr>
        <p:spPr>
          <a:xfrm>
            <a:off x="5184813" y="3174387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1" name="Google Shape;1171;p33">
            <a:extLst>
              <a:ext uri="{FF2B5EF4-FFF2-40B4-BE49-F238E27FC236}">
                <a16:creationId xmlns:a16="http://schemas.microsoft.com/office/drawing/2014/main" id="{A33BE842-6E33-C388-E2AD-1C0208FD56B5}"/>
              </a:ext>
            </a:extLst>
          </p:cNvPr>
          <p:cNvSpPr txBox="1"/>
          <p:nvPr/>
        </p:nvSpPr>
        <p:spPr>
          <a:xfrm>
            <a:off x="4888736" y="3602722"/>
            <a:ext cx="1015153" cy="47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AZURE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Fundamentals</a:t>
            </a:r>
            <a:endParaRPr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" name="Google Shape;1112;p33">
            <a:extLst>
              <a:ext uri="{FF2B5EF4-FFF2-40B4-BE49-F238E27FC236}">
                <a16:creationId xmlns:a16="http://schemas.microsoft.com/office/drawing/2014/main" id="{4985DABF-A088-ACDE-78B7-FEA1DEB2D5AD}"/>
              </a:ext>
            </a:extLst>
          </p:cNvPr>
          <p:cNvSpPr/>
          <p:nvPr/>
        </p:nvSpPr>
        <p:spPr>
          <a:xfrm>
            <a:off x="5302453" y="2554311"/>
            <a:ext cx="213349" cy="182904"/>
          </a:xfrm>
          <a:custGeom>
            <a:avLst/>
            <a:gdLst/>
            <a:ahLst/>
            <a:cxnLst/>
            <a:rect l="l" t="t" r="r" b="b"/>
            <a:pathLst>
              <a:path w="8038" h="6891" extrusionOk="0">
                <a:moveTo>
                  <a:pt x="4607" y="1"/>
                </a:moveTo>
                <a:cubicBezTo>
                  <a:pt x="1541" y="1"/>
                  <a:pt x="1" y="3711"/>
                  <a:pt x="2171" y="5881"/>
                </a:cubicBezTo>
                <a:cubicBezTo>
                  <a:pt x="2872" y="6578"/>
                  <a:pt x="3733" y="6890"/>
                  <a:pt x="4577" y="6890"/>
                </a:cubicBezTo>
                <a:cubicBezTo>
                  <a:pt x="6344" y="6890"/>
                  <a:pt x="8038" y="5520"/>
                  <a:pt x="8038" y="3445"/>
                </a:cubicBezTo>
                <a:cubicBezTo>
                  <a:pt x="8038" y="1541"/>
                  <a:pt x="6497" y="1"/>
                  <a:pt x="4607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3" name="Google Shape;1113;p33">
            <a:extLst>
              <a:ext uri="{FF2B5EF4-FFF2-40B4-BE49-F238E27FC236}">
                <a16:creationId xmlns:a16="http://schemas.microsoft.com/office/drawing/2014/main" id="{4B932A53-03F8-5F1B-68D8-AEC7002A1C3B}"/>
              </a:ext>
            </a:extLst>
          </p:cNvPr>
          <p:cNvSpPr/>
          <p:nvPr/>
        </p:nvSpPr>
        <p:spPr>
          <a:xfrm>
            <a:off x="5274955" y="2527795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70" y="6897"/>
                  <a:pt x="4774" y="6897"/>
                </a:cubicBezTo>
                <a:cubicBezTo>
                  <a:pt x="3965" y="6897"/>
                  <a:pt x="3139" y="6597"/>
                  <a:pt x="2465" y="5928"/>
                </a:cubicBezTo>
                <a:cubicBezTo>
                  <a:pt x="393" y="3856"/>
                  <a:pt x="1863" y="300"/>
                  <a:pt x="4803" y="300"/>
                </a:cubicBezTo>
                <a:close/>
                <a:moveTo>
                  <a:pt x="4762" y="1"/>
                </a:moveTo>
                <a:cubicBezTo>
                  <a:pt x="3881" y="1"/>
                  <a:pt x="2984" y="327"/>
                  <a:pt x="2255" y="1056"/>
                </a:cubicBezTo>
                <a:cubicBezTo>
                  <a:pt x="1" y="3324"/>
                  <a:pt x="1597" y="7188"/>
                  <a:pt x="4803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8" y="1430"/>
                  <a:pt x="6606" y="1"/>
                  <a:pt x="4762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" name="Google Shape;1104;p33">
            <a:extLst>
              <a:ext uri="{FF2B5EF4-FFF2-40B4-BE49-F238E27FC236}">
                <a16:creationId xmlns:a16="http://schemas.microsoft.com/office/drawing/2014/main" id="{9BD4E45A-C0D3-9CF8-F1DF-19CD11F69958}"/>
              </a:ext>
            </a:extLst>
          </p:cNvPr>
          <p:cNvSpPr/>
          <p:nvPr/>
        </p:nvSpPr>
        <p:spPr>
          <a:xfrm>
            <a:off x="6312819" y="2730084"/>
            <a:ext cx="9316" cy="448940"/>
          </a:xfrm>
          <a:custGeom>
            <a:avLst/>
            <a:gdLst/>
            <a:ahLst/>
            <a:cxnLst/>
            <a:rect l="l" t="t" r="r" b="b"/>
            <a:pathLst>
              <a:path w="351" h="16914" extrusionOk="0">
                <a:moveTo>
                  <a:pt x="196" y="0"/>
                </a:moveTo>
                <a:cubicBezTo>
                  <a:pt x="126" y="0"/>
                  <a:pt x="56" y="70"/>
                  <a:pt x="56" y="154"/>
                </a:cubicBezTo>
                <a:lnTo>
                  <a:pt x="56" y="84"/>
                </a:lnTo>
                <a:lnTo>
                  <a:pt x="56" y="84"/>
                </a:lnTo>
                <a:cubicBezTo>
                  <a:pt x="3" y="177"/>
                  <a:pt x="76" y="295"/>
                  <a:pt x="179" y="295"/>
                </a:cubicBezTo>
                <a:cubicBezTo>
                  <a:pt x="185" y="295"/>
                  <a:pt x="190" y="295"/>
                  <a:pt x="196" y="294"/>
                </a:cubicBezTo>
                <a:cubicBezTo>
                  <a:pt x="280" y="294"/>
                  <a:pt x="350" y="224"/>
                  <a:pt x="350" y="154"/>
                </a:cubicBezTo>
                <a:cubicBezTo>
                  <a:pt x="350" y="70"/>
                  <a:pt x="280" y="0"/>
                  <a:pt x="196" y="0"/>
                </a:cubicBezTo>
                <a:close/>
                <a:moveTo>
                  <a:pt x="196" y="882"/>
                </a:moveTo>
                <a:cubicBezTo>
                  <a:pt x="126" y="882"/>
                  <a:pt x="56" y="938"/>
                  <a:pt x="56" y="1022"/>
                </a:cubicBezTo>
                <a:lnTo>
                  <a:pt x="56" y="966"/>
                </a:lnTo>
                <a:lnTo>
                  <a:pt x="56" y="966"/>
                </a:lnTo>
                <a:cubicBezTo>
                  <a:pt x="0" y="1064"/>
                  <a:pt x="84" y="1176"/>
                  <a:pt x="196" y="1176"/>
                </a:cubicBezTo>
                <a:cubicBezTo>
                  <a:pt x="280" y="1176"/>
                  <a:pt x="350" y="1106"/>
                  <a:pt x="350" y="1022"/>
                </a:cubicBezTo>
                <a:cubicBezTo>
                  <a:pt x="350" y="938"/>
                  <a:pt x="280" y="882"/>
                  <a:pt x="196" y="882"/>
                </a:cubicBezTo>
                <a:close/>
                <a:moveTo>
                  <a:pt x="196" y="1750"/>
                </a:moveTo>
                <a:cubicBezTo>
                  <a:pt x="126" y="1750"/>
                  <a:pt x="56" y="1820"/>
                  <a:pt x="56" y="1904"/>
                </a:cubicBezTo>
                <a:lnTo>
                  <a:pt x="56" y="1834"/>
                </a:lnTo>
                <a:lnTo>
                  <a:pt x="56" y="1834"/>
                </a:lnTo>
                <a:cubicBezTo>
                  <a:pt x="17" y="1940"/>
                  <a:pt x="77" y="2046"/>
                  <a:pt x="177" y="2046"/>
                </a:cubicBezTo>
                <a:cubicBezTo>
                  <a:pt x="183" y="2046"/>
                  <a:pt x="190" y="2045"/>
                  <a:pt x="196" y="2044"/>
                </a:cubicBezTo>
                <a:cubicBezTo>
                  <a:pt x="280" y="2044"/>
                  <a:pt x="350" y="1974"/>
                  <a:pt x="350" y="1904"/>
                </a:cubicBezTo>
                <a:cubicBezTo>
                  <a:pt x="350" y="1820"/>
                  <a:pt x="280" y="1750"/>
                  <a:pt x="196" y="1750"/>
                </a:cubicBezTo>
                <a:close/>
                <a:moveTo>
                  <a:pt x="196" y="2632"/>
                </a:moveTo>
                <a:cubicBezTo>
                  <a:pt x="126" y="2632"/>
                  <a:pt x="56" y="2688"/>
                  <a:pt x="56" y="2772"/>
                </a:cubicBezTo>
                <a:lnTo>
                  <a:pt x="56" y="2716"/>
                </a:lnTo>
                <a:lnTo>
                  <a:pt x="56" y="2716"/>
                </a:lnTo>
                <a:cubicBezTo>
                  <a:pt x="14" y="2814"/>
                  <a:pt x="98" y="2926"/>
                  <a:pt x="196" y="2926"/>
                </a:cubicBezTo>
                <a:cubicBezTo>
                  <a:pt x="280" y="2926"/>
                  <a:pt x="350" y="2856"/>
                  <a:pt x="350" y="2772"/>
                </a:cubicBezTo>
                <a:cubicBezTo>
                  <a:pt x="350" y="2688"/>
                  <a:pt x="280" y="2632"/>
                  <a:pt x="196" y="2632"/>
                </a:cubicBezTo>
                <a:close/>
                <a:moveTo>
                  <a:pt x="196" y="3501"/>
                </a:moveTo>
                <a:cubicBezTo>
                  <a:pt x="126" y="3501"/>
                  <a:pt x="56" y="3571"/>
                  <a:pt x="56" y="3655"/>
                </a:cubicBezTo>
                <a:lnTo>
                  <a:pt x="56" y="3599"/>
                </a:lnTo>
                <a:lnTo>
                  <a:pt x="56" y="3599"/>
                </a:lnTo>
                <a:cubicBezTo>
                  <a:pt x="17" y="3691"/>
                  <a:pt x="89" y="3796"/>
                  <a:pt x="179" y="3796"/>
                </a:cubicBezTo>
                <a:cubicBezTo>
                  <a:pt x="185" y="3796"/>
                  <a:pt x="191" y="3795"/>
                  <a:pt x="196" y="3795"/>
                </a:cubicBezTo>
                <a:cubicBezTo>
                  <a:pt x="280" y="3795"/>
                  <a:pt x="350" y="3725"/>
                  <a:pt x="350" y="3655"/>
                </a:cubicBezTo>
                <a:cubicBezTo>
                  <a:pt x="350" y="3571"/>
                  <a:pt x="280" y="3501"/>
                  <a:pt x="196" y="3501"/>
                </a:cubicBezTo>
                <a:close/>
                <a:moveTo>
                  <a:pt x="178" y="4381"/>
                </a:moveTo>
                <a:cubicBezTo>
                  <a:pt x="115" y="4381"/>
                  <a:pt x="56" y="4446"/>
                  <a:pt x="56" y="4523"/>
                </a:cubicBezTo>
                <a:lnTo>
                  <a:pt x="56" y="4481"/>
                </a:lnTo>
                <a:lnTo>
                  <a:pt x="56" y="4481"/>
                </a:lnTo>
                <a:cubicBezTo>
                  <a:pt x="14" y="4579"/>
                  <a:pt x="98" y="4677"/>
                  <a:pt x="196" y="4677"/>
                </a:cubicBezTo>
                <a:cubicBezTo>
                  <a:pt x="280" y="4677"/>
                  <a:pt x="350" y="4607"/>
                  <a:pt x="350" y="4523"/>
                </a:cubicBezTo>
                <a:cubicBezTo>
                  <a:pt x="350" y="4439"/>
                  <a:pt x="280" y="4383"/>
                  <a:pt x="196" y="4383"/>
                </a:cubicBezTo>
                <a:cubicBezTo>
                  <a:pt x="190" y="4381"/>
                  <a:pt x="184" y="4381"/>
                  <a:pt x="178" y="4381"/>
                </a:cubicBezTo>
                <a:close/>
                <a:moveTo>
                  <a:pt x="196" y="5251"/>
                </a:moveTo>
                <a:cubicBezTo>
                  <a:pt x="126" y="5251"/>
                  <a:pt x="56" y="5321"/>
                  <a:pt x="56" y="5405"/>
                </a:cubicBezTo>
                <a:lnTo>
                  <a:pt x="56" y="5349"/>
                </a:lnTo>
                <a:lnTo>
                  <a:pt x="56" y="5349"/>
                </a:lnTo>
                <a:cubicBezTo>
                  <a:pt x="30" y="5441"/>
                  <a:pt x="90" y="5546"/>
                  <a:pt x="180" y="5546"/>
                </a:cubicBezTo>
                <a:cubicBezTo>
                  <a:pt x="185" y="5546"/>
                  <a:pt x="191" y="5545"/>
                  <a:pt x="196" y="5545"/>
                </a:cubicBezTo>
                <a:cubicBezTo>
                  <a:pt x="280" y="5545"/>
                  <a:pt x="350" y="5475"/>
                  <a:pt x="350" y="5405"/>
                </a:cubicBezTo>
                <a:cubicBezTo>
                  <a:pt x="350" y="5321"/>
                  <a:pt x="280" y="5251"/>
                  <a:pt x="196" y="5251"/>
                </a:cubicBezTo>
                <a:close/>
                <a:moveTo>
                  <a:pt x="196" y="6133"/>
                </a:moveTo>
                <a:cubicBezTo>
                  <a:pt x="126" y="6133"/>
                  <a:pt x="56" y="6189"/>
                  <a:pt x="56" y="6273"/>
                </a:cubicBezTo>
                <a:lnTo>
                  <a:pt x="56" y="6231"/>
                </a:lnTo>
                <a:lnTo>
                  <a:pt x="56" y="6231"/>
                </a:lnTo>
                <a:cubicBezTo>
                  <a:pt x="28" y="6329"/>
                  <a:pt x="98" y="6427"/>
                  <a:pt x="196" y="6427"/>
                </a:cubicBezTo>
                <a:cubicBezTo>
                  <a:pt x="280" y="6427"/>
                  <a:pt x="350" y="6357"/>
                  <a:pt x="350" y="6273"/>
                </a:cubicBezTo>
                <a:cubicBezTo>
                  <a:pt x="350" y="6189"/>
                  <a:pt x="280" y="6133"/>
                  <a:pt x="196" y="6133"/>
                </a:cubicBezTo>
                <a:close/>
                <a:moveTo>
                  <a:pt x="196" y="7001"/>
                </a:moveTo>
                <a:cubicBezTo>
                  <a:pt x="126" y="7001"/>
                  <a:pt x="56" y="7071"/>
                  <a:pt x="56" y="7155"/>
                </a:cubicBezTo>
                <a:lnTo>
                  <a:pt x="56" y="7113"/>
                </a:lnTo>
                <a:lnTo>
                  <a:pt x="56" y="7113"/>
                </a:lnTo>
                <a:cubicBezTo>
                  <a:pt x="28" y="7211"/>
                  <a:pt x="98" y="7295"/>
                  <a:pt x="196" y="7295"/>
                </a:cubicBezTo>
                <a:cubicBezTo>
                  <a:pt x="280" y="7295"/>
                  <a:pt x="350" y="7225"/>
                  <a:pt x="350" y="7155"/>
                </a:cubicBezTo>
                <a:cubicBezTo>
                  <a:pt x="350" y="7071"/>
                  <a:pt x="280" y="7001"/>
                  <a:pt x="196" y="7001"/>
                </a:cubicBezTo>
                <a:close/>
                <a:moveTo>
                  <a:pt x="178" y="7881"/>
                </a:moveTo>
                <a:cubicBezTo>
                  <a:pt x="115" y="7881"/>
                  <a:pt x="56" y="7946"/>
                  <a:pt x="56" y="8023"/>
                </a:cubicBezTo>
                <a:lnTo>
                  <a:pt x="56" y="7995"/>
                </a:lnTo>
                <a:lnTo>
                  <a:pt x="56" y="7995"/>
                </a:lnTo>
                <a:cubicBezTo>
                  <a:pt x="28" y="8079"/>
                  <a:pt x="98" y="8177"/>
                  <a:pt x="196" y="8177"/>
                </a:cubicBezTo>
                <a:cubicBezTo>
                  <a:pt x="280" y="8177"/>
                  <a:pt x="350" y="8107"/>
                  <a:pt x="350" y="8023"/>
                </a:cubicBezTo>
                <a:cubicBezTo>
                  <a:pt x="350" y="7939"/>
                  <a:pt x="280" y="7883"/>
                  <a:pt x="196" y="7883"/>
                </a:cubicBezTo>
                <a:cubicBezTo>
                  <a:pt x="190" y="7882"/>
                  <a:pt x="184" y="7881"/>
                  <a:pt x="178" y="7881"/>
                </a:cubicBezTo>
                <a:close/>
                <a:moveTo>
                  <a:pt x="196" y="8751"/>
                </a:moveTo>
                <a:cubicBezTo>
                  <a:pt x="126" y="8751"/>
                  <a:pt x="56" y="8821"/>
                  <a:pt x="56" y="8905"/>
                </a:cubicBezTo>
                <a:lnTo>
                  <a:pt x="56" y="8863"/>
                </a:lnTo>
                <a:lnTo>
                  <a:pt x="56" y="8863"/>
                </a:lnTo>
                <a:cubicBezTo>
                  <a:pt x="28" y="8961"/>
                  <a:pt x="112" y="9045"/>
                  <a:pt x="196" y="9045"/>
                </a:cubicBezTo>
                <a:cubicBezTo>
                  <a:pt x="280" y="9045"/>
                  <a:pt x="350" y="8975"/>
                  <a:pt x="350" y="8905"/>
                </a:cubicBezTo>
                <a:cubicBezTo>
                  <a:pt x="350" y="8821"/>
                  <a:pt x="280" y="8751"/>
                  <a:pt x="196" y="8751"/>
                </a:cubicBezTo>
                <a:close/>
                <a:moveTo>
                  <a:pt x="178" y="9631"/>
                </a:moveTo>
                <a:cubicBezTo>
                  <a:pt x="115" y="9631"/>
                  <a:pt x="56" y="9696"/>
                  <a:pt x="56" y="9773"/>
                </a:cubicBezTo>
                <a:lnTo>
                  <a:pt x="56" y="9745"/>
                </a:lnTo>
                <a:lnTo>
                  <a:pt x="56" y="9745"/>
                </a:lnTo>
                <a:cubicBezTo>
                  <a:pt x="42" y="9843"/>
                  <a:pt x="112" y="9927"/>
                  <a:pt x="196" y="9927"/>
                </a:cubicBezTo>
                <a:cubicBezTo>
                  <a:pt x="280" y="9927"/>
                  <a:pt x="350" y="9857"/>
                  <a:pt x="350" y="9773"/>
                </a:cubicBezTo>
                <a:cubicBezTo>
                  <a:pt x="350" y="9689"/>
                  <a:pt x="280" y="9633"/>
                  <a:pt x="196" y="9633"/>
                </a:cubicBezTo>
                <a:cubicBezTo>
                  <a:pt x="190" y="9632"/>
                  <a:pt x="184" y="9631"/>
                  <a:pt x="178" y="9631"/>
                </a:cubicBezTo>
                <a:close/>
                <a:moveTo>
                  <a:pt x="196" y="10501"/>
                </a:moveTo>
                <a:cubicBezTo>
                  <a:pt x="126" y="10501"/>
                  <a:pt x="56" y="10571"/>
                  <a:pt x="56" y="10655"/>
                </a:cubicBezTo>
                <a:lnTo>
                  <a:pt x="56" y="10627"/>
                </a:lnTo>
                <a:lnTo>
                  <a:pt x="56" y="10627"/>
                </a:lnTo>
                <a:cubicBezTo>
                  <a:pt x="42" y="10711"/>
                  <a:pt x="112" y="10795"/>
                  <a:pt x="196" y="10795"/>
                </a:cubicBezTo>
                <a:cubicBezTo>
                  <a:pt x="280" y="10795"/>
                  <a:pt x="350" y="10725"/>
                  <a:pt x="350" y="10655"/>
                </a:cubicBezTo>
                <a:cubicBezTo>
                  <a:pt x="350" y="10571"/>
                  <a:pt x="280" y="10501"/>
                  <a:pt x="196" y="10501"/>
                </a:cubicBezTo>
                <a:close/>
                <a:moveTo>
                  <a:pt x="178" y="11381"/>
                </a:moveTo>
                <a:cubicBezTo>
                  <a:pt x="115" y="11381"/>
                  <a:pt x="56" y="11446"/>
                  <a:pt x="56" y="11523"/>
                </a:cubicBezTo>
                <a:lnTo>
                  <a:pt x="56" y="11509"/>
                </a:lnTo>
                <a:lnTo>
                  <a:pt x="56" y="11509"/>
                </a:lnTo>
                <a:cubicBezTo>
                  <a:pt x="43" y="11587"/>
                  <a:pt x="102" y="11665"/>
                  <a:pt x="178" y="11665"/>
                </a:cubicBezTo>
                <a:cubicBezTo>
                  <a:pt x="184" y="11665"/>
                  <a:pt x="190" y="11664"/>
                  <a:pt x="196" y="11663"/>
                </a:cubicBezTo>
                <a:cubicBezTo>
                  <a:pt x="203" y="11664"/>
                  <a:pt x="211" y="11665"/>
                  <a:pt x="218" y="11665"/>
                </a:cubicBezTo>
                <a:cubicBezTo>
                  <a:pt x="292" y="11665"/>
                  <a:pt x="350" y="11600"/>
                  <a:pt x="350" y="11523"/>
                </a:cubicBezTo>
                <a:cubicBezTo>
                  <a:pt x="350" y="11439"/>
                  <a:pt x="280" y="11383"/>
                  <a:pt x="196" y="11383"/>
                </a:cubicBezTo>
                <a:cubicBezTo>
                  <a:pt x="190" y="11382"/>
                  <a:pt x="184" y="11381"/>
                  <a:pt x="178" y="11381"/>
                </a:cubicBezTo>
                <a:close/>
                <a:moveTo>
                  <a:pt x="196" y="12251"/>
                </a:moveTo>
                <a:cubicBezTo>
                  <a:pt x="126" y="12251"/>
                  <a:pt x="56" y="12321"/>
                  <a:pt x="56" y="12405"/>
                </a:cubicBezTo>
                <a:lnTo>
                  <a:pt x="56" y="12391"/>
                </a:lnTo>
                <a:lnTo>
                  <a:pt x="56" y="12391"/>
                </a:lnTo>
                <a:cubicBezTo>
                  <a:pt x="42" y="12475"/>
                  <a:pt x="112" y="12545"/>
                  <a:pt x="196" y="12545"/>
                </a:cubicBezTo>
                <a:cubicBezTo>
                  <a:pt x="280" y="12545"/>
                  <a:pt x="350" y="12475"/>
                  <a:pt x="350" y="12405"/>
                </a:cubicBezTo>
                <a:cubicBezTo>
                  <a:pt x="350" y="12321"/>
                  <a:pt x="280" y="12251"/>
                  <a:pt x="196" y="12251"/>
                </a:cubicBezTo>
                <a:close/>
                <a:moveTo>
                  <a:pt x="196" y="13119"/>
                </a:moveTo>
                <a:cubicBezTo>
                  <a:pt x="126" y="13119"/>
                  <a:pt x="56" y="13189"/>
                  <a:pt x="56" y="13273"/>
                </a:cubicBezTo>
                <a:lnTo>
                  <a:pt x="56" y="13259"/>
                </a:lnTo>
                <a:lnTo>
                  <a:pt x="56" y="13259"/>
                </a:lnTo>
                <a:cubicBezTo>
                  <a:pt x="43" y="13337"/>
                  <a:pt x="102" y="13415"/>
                  <a:pt x="178" y="13415"/>
                </a:cubicBezTo>
                <a:cubicBezTo>
                  <a:pt x="184" y="13415"/>
                  <a:pt x="190" y="13414"/>
                  <a:pt x="196" y="13413"/>
                </a:cubicBezTo>
                <a:cubicBezTo>
                  <a:pt x="280" y="13413"/>
                  <a:pt x="350" y="13357"/>
                  <a:pt x="350" y="13273"/>
                </a:cubicBezTo>
                <a:cubicBezTo>
                  <a:pt x="350" y="13189"/>
                  <a:pt x="280" y="13119"/>
                  <a:pt x="196" y="13119"/>
                </a:cubicBezTo>
                <a:close/>
                <a:moveTo>
                  <a:pt x="196" y="14001"/>
                </a:moveTo>
                <a:cubicBezTo>
                  <a:pt x="126" y="14001"/>
                  <a:pt x="56" y="14071"/>
                  <a:pt x="56" y="14155"/>
                </a:cubicBezTo>
                <a:lnTo>
                  <a:pt x="56" y="14141"/>
                </a:lnTo>
                <a:lnTo>
                  <a:pt x="56" y="14141"/>
                </a:lnTo>
                <a:cubicBezTo>
                  <a:pt x="42" y="14225"/>
                  <a:pt x="112" y="14295"/>
                  <a:pt x="196" y="14295"/>
                </a:cubicBezTo>
                <a:cubicBezTo>
                  <a:pt x="280" y="14295"/>
                  <a:pt x="350" y="14225"/>
                  <a:pt x="350" y="14155"/>
                </a:cubicBezTo>
                <a:cubicBezTo>
                  <a:pt x="350" y="14071"/>
                  <a:pt x="280" y="14001"/>
                  <a:pt x="196" y="14001"/>
                </a:cubicBezTo>
                <a:close/>
                <a:moveTo>
                  <a:pt x="196" y="14869"/>
                </a:moveTo>
                <a:cubicBezTo>
                  <a:pt x="126" y="14869"/>
                  <a:pt x="56" y="14939"/>
                  <a:pt x="56" y="15023"/>
                </a:cubicBezTo>
                <a:lnTo>
                  <a:pt x="56" y="15009"/>
                </a:lnTo>
                <a:lnTo>
                  <a:pt x="56" y="15009"/>
                </a:lnTo>
                <a:cubicBezTo>
                  <a:pt x="43" y="15087"/>
                  <a:pt x="102" y="15165"/>
                  <a:pt x="178" y="15165"/>
                </a:cubicBezTo>
                <a:cubicBezTo>
                  <a:pt x="184" y="15165"/>
                  <a:pt x="190" y="15165"/>
                  <a:pt x="196" y="15163"/>
                </a:cubicBezTo>
                <a:cubicBezTo>
                  <a:pt x="280" y="15163"/>
                  <a:pt x="350" y="15107"/>
                  <a:pt x="350" y="15023"/>
                </a:cubicBezTo>
                <a:cubicBezTo>
                  <a:pt x="350" y="14939"/>
                  <a:pt x="280" y="14869"/>
                  <a:pt x="196" y="14869"/>
                </a:cubicBezTo>
                <a:close/>
                <a:moveTo>
                  <a:pt x="196" y="15752"/>
                </a:moveTo>
                <a:cubicBezTo>
                  <a:pt x="128" y="15752"/>
                  <a:pt x="60" y="15818"/>
                  <a:pt x="56" y="15899"/>
                </a:cubicBezTo>
                <a:cubicBezTo>
                  <a:pt x="56" y="15896"/>
                  <a:pt x="56" y="15894"/>
                  <a:pt x="56" y="15892"/>
                </a:cubicBezTo>
                <a:lnTo>
                  <a:pt x="56" y="15906"/>
                </a:lnTo>
                <a:cubicBezTo>
                  <a:pt x="56" y="15903"/>
                  <a:pt x="56" y="15901"/>
                  <a:pt x="56" y="15899"/>
                </a:cubicBezTo>
                <a:lnTo>
                  <a:pt x="56" y="15899"/>
                </a:lnTo>
                <a:cubicBezTo>
                  <a:pt x="60" y="15979"/>
                  <a:pt x="128" y="16046"/>
                  <a:pt x="196" y="16046"/>
                </a:cubicBezTo>
                <a:cubicBezTo>
                  <a:pt x="280" y="16046"/>
                  <a:pt x="350" y="15976"/>
                  <a:pt x="350" y="15906"/>
                </a:cubicBezTo>
                <a:cubicBezTo>
                  <a:pt x="350" y="15822"/>
                  <a:pt x="280" y="15752"/>
                  <a:pt x="196" y="15752"/>
                </a:cubicBezTo>
                <a:close/>
                <a:moveTo>
                  <a:pt x="178" y="16632"/>
                </a:moveTo>
                <a:cubicBezTo>
                  <a:pt x="115" y="16632"/>
                  <a:pt x="56" y="16697"/>
                  <a:pt x="56" y="16774"/>
                </a:cubicBezTo>
                <a:cubicBezTo>
                  <a:pt x="56" y="16858"/>
                  <a:pt x="126" y="16914"/>
                  <a:pt x="196" y="16914"/>
                </a:cubicBezTo>
                <a:cubicBezTo>
                  <a:pt x="280" y="16914"/>
                  <a:pt x="350" y="16858"/>
                  <a:pt x="350" y="16774"/>
                </a:cubicBezTo>
                <a:cubicBezTo>
                  <a:pt x="350" y="16690"/>
                  <a:pt x="280" y="16634"/>
                  <a:pt x="196" y="16634"/>
                </a:cubicBezTo>
                <a:cubicBezTo>
                  <a:pt x="190" y="16632"/>
                  <a:pt x="184" y="16632"/>
                  <a:pt x="178" y="16632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" name="Google Shape;1131;p33">
            <a:extLst>
              <a:ext uri="{FF2B5EF4-FFF2-40B4-BE49-F238E27FC236}">
                <a16:creationId xmlns:a16="http://schemas.microsoft.com/office/drawing/2014/main" id="{C7685D38-72FB-A55B-C654-95963ADB8CAD}"/>
              </a:ext>
            </a:extLst>
          </p:cNvPr>
          <p:cNvSpPr/>
          <p:nvPr/>
        </p:nvSpPr>
        <p:spPr>
          <a:xfrm>
            <a:off x="6121793" y="3204243"/>
            <a:ext cx="422928" cy="406737"/>
          </a:xfrm>
          <a:custGeom>
            <a:avLst/>
            <a:gdLst/>
            <a:ahLst/>
            <a:cxnLst/>
            <a:rect l="l" t="t" r="r" b="b"/>
            <a:pathLst>
              <a:path w="15934" h="15324" extrusionOk="0">
                <a:moveTo>
                  <a:pt x="8275" y="1"/>
                </a:moveTo>
                <a:cubicBezTo>
                  <a:pt x="5167" y="1"/>
                  <a:pt x="2381" y="1863"/>
                  <a:pt x="1191" y="4733"/>
                </a:cubicBezTo>
                <a:cubicBezTo>
                  <a:pt x="1" y="7590"/>
                  <a:pt x="659" y="10880"/>
                  <a:pt x="2857" y="13078"/>
                </a:cubicBezTo>
                <a:cubicBezTo>
                  <a:pt x="4318" y="14548"/>
                  <a:pt x="6280" y="15323"/>
                  <a:pt x="8274" y="15323"/>
                </a:cubicBezTo>
                <a:cubicBezTo>
                  <a:pt x="9261" y="15323"/>
                  <a:pt x="10256" y="15134"/>
                  <a:pt x="11201" y="14744"/>
                </a:cubicBezTo>
                <a:cubicBezTo>
                  <a:pt x="14072" y="13554"/>
                  <a:pt x="15934" y="10754"/>
                  <a:pt x="15934" y="7660"/>
                </a:cubicBezTo>
                <a:cubicBezTo>
                  <a:pt x="15934" y="3431"/>
                  <a:pt x="12504" y="1"/>
                  <a:pt x="8275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6" name="Google Shape;1135;p33">
            <a:extLst>
              <a:ext uri="{FF2B5EF4-FFF2-40B4-BE49-F238E27FC236}">
                <a16:creationId xmlns:a16="http://schemas.microsoft.com/office/drawing/2014/main" id="{D3D4D48E-03A3-04D5-4BD2-31912DCC27AB}"/>
              </a:ext>
            </a:extLst>
          </p:cNvPr>
          <p:cNvSpPr/>
          <p:nvPr/>
        </p:nvSpPr>
        <p:spPr>
          <a:xfrm>
            <a:off x="6100768" y="3168795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7" name="Google Shape;1171;p33">
            <a:extLst>
              <a:ext uri="{FF2B5EF4-FFF2-40B4-BE49-F238E27FC236}">
                <a16:creationId xmlns:a16="http://schemas.microsoft.com/office/drawing/2014/main" id="{30918481-0B51-6C43-40D1-42FEA7255E5B}"/>
              </a:ext>
            </a:extLst>
          </p:cNvPr>
          <p:cNvSpPr txBox="1"/>
          <p:nvPr/>
        </p:nvSpPr>
        <p:spPr>
          <a:xfrm>
            <a:off x="5804691" y="3602155"/>
            <a:ext cx="1015153" cy="47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AWS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Practitioner</a:t>
            </a:r>
            <a:endParaRPr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8" name="Google Shape;1112;p33">
            <a:extLst>
              <a:ext uri="{FF2B5EF4-FFF2-40B4-BE49-F238E27FC236}">
                <a16:creationId xmlns:a16="http://schemas.microsoft.com/office/drawing/2014/main" id="{4A711F05-C934-DEF8-6B38-71B3B21BCB4C}"/>
              </a:ext>
            </a:extLst>
          </p:cNvPr>
          <p:cNvSpPr/>
          <p:nvPr/>
        </p:nvSpPr>
        <p:spPr>
          <a:xfrm>
            <a:off x="6218408" y="2548719"/>
            <a:ext cx="213349" cy="182904"/>
          </a:xfrm>
          <a:custGeom>
            <a:avLst/>
            <a:gdLst/>
            <a:ahLst/>
            <a:cxnLst/>
            <a:rect l="l" t="t" r="r" b="b"/>
            <a:pathLst>
              <a:path w="8038" h="6891" extrusionOk="0">
                <a:moveTo>
                  <a:pt x="4607" y="1"/>
                </a:moveTo>
                <a:cubicBezTo>
                  <a:pt x="1541" y="1"/>
                  <a:pt x="1" y="3711"/>
                  <a:pt x="2171" y="5881"/>
                </a:cubicBezTo>
                <a:cubicBezTo>
                  <a:pt x="2872" y="6578"/>
                  <a:pt x="3733" y="6890"/>
                  <a:pt x="4577" y="6890"/>
                </a:cubicBezTo>
                <a:cubicBezTo>
                  <a:pt x="6344" y="6890"/>
                  <a:pt x="8038" y="5520"/>
                  <a:pt x="8038" y="3445"/>
                </a:cubicBezTo>
                <a:cubicBezTo>
                  <a:pt x="8038" y="1541"/>
                  <a:pt x="6497" y="1"/>
                  <a:pt x="4607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9" name="Google Shape;1113;p33">
            <a:extLst>
              <a:ext uri="{FF2B5EF4-FFF2-40B4-BE49-F238E27FC236}">
                <a16:creationId xmlns:a16="http://schemas.microsoft.com/office/drawing/2014/main" id="{0BBFD5E7-7007-09F4-AEFC-30B7C55B5D57}"/>
              </a:ext>
            </a:extLst>
          </p:cNvPr>
          <p:cNvSpPr/>
          <p:nvPr/>
        </p:nvSpPr>
        <p:spPr>
          <a:xfrm>
            <a:off x="6190910" y="2522203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70" y="6897"/>
                  <a:pt x="4774" y="6897"/>
                </a:cubicBezTo>
                <a:cubicBezTo>
                  <a:pt x="3965" y="6897"/>
                  <a:pt x="3139" y="6597"/>
                  <a:pt x="2465" y="5928"/>
                </a:cubicBezTo>
                <a:cubicBezTo>
                  <a:pt x="393" y="3856"/>
                  <a:pt x="1863" y="300"/>
                  <a:pt x="4803" y="300"/>
                </a:cubicBezTo>
                <a:close/>
                <a:moveTo>
                  <a:pt x="4762" y="1"/>
                </a:moveTo>
                <a:cubicBezTo>
                  <a:pt x="3881" y="1"/>
                  <a:pt x="2984" y="327"/>
                  <a:pt x="2255" y="1056"/>
                </a:cubicBezTo>
                <a:cubicBezTo>
                  <a:pt x="1" y="3324"/>
                  <a:pt x="1597" y="7188"/>
                  <a:pt x="4803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8" y="1430"/>
                  <a:pt x="6606" y="1"/>
                  <a:pt x="4762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1" name="Google Shape;1104;p33">
            <a:extLst>
              <a:ext uri="{FF2B5EF4-FFF2-40B4-BE49-F238E27FC236}">
                <a16:creationId xmlns:a16="http://schemas.microsoft.com/office/drawing/2014/main" id="{40D719B8-A08B-5582-48BC-D698E22035AA}"/>
              </a:ext>
            </a:extLst>
          </p:cNvPr>
          <p:cNvSpPr/>
          <p:nvPr/>
        </p:nvSpPr>
        <p:spPr>
          <a:xfrm>
            <a:off x="7151210" y="2730777"/>
            <a:ext cx="9316" cy="448940"/>
          </a:xfrm>
          <a:custGeom>
            <a:avLst/>
            <a:gdLst/>
            <a:ahLst/>
            <a:cxnLst/>
            <a:rect l="l" t="t" r="r" b="b"/>
            <a:pathLst>
              <a:path w="351" h="16914" extrusionOk="0">
                <a:moveTo>
                  <a:pt x="196" y="0"/>
                </a:moveTo>
                <a:cubicBezTo>
                  <a:pt x="126" y="0"/>
                  <a:pt x="56" y="70"/>
                  <a:pt x="56" y="154"/>
                </a:cubicBezTo>
                <a:lnTo>
                  <a:pt x="56" y="84"/>
                </a:lnTo>
                <a:lnTo>
                  <a:pt x="56" y="84"/>
                </a:lnTo>
                <a:cubicBezTo>
                  <a:pt x="3" y="177"/>
                  <a:pt x="76" y="295"/>
                  <a:pt x="179" y="295"/>
                </a:cubicBezTo>
                <a:cubicBezTo>
                  <a:pt x="185" y="295"/>
                  <a:pt x="190" y="295"/>
                  <a:pt x="196" y="294"/>
                </a:cubicBezTo>
                <a:cubicBezTo>
                  <a:pt x="280" y="294"/>
                  <a:pt x="350" y="224"/>
                  <a:pt x="350" y="154"/>
                </a:cubicBezTo>
                <a:cubicBezTo>
                  <a:pt x="350" y="70"/>
                  <a:pt x="280" y="0"/>
                  <a:pt x="196" y="0"/>
                </a:cubicBezTo>
                <a:close/>
                <a:moveTo>
                  <a:pt x="196" y="882"/>
                </a:moveTo>
                <a:cubicBezTo>
                  <a:pt x="126" y="882"/>
                  <a:pt x="56" y="938"/>
                  <a:pt x="56" y="1022"/>
                </a:cubicBezTo>
                <a:lnTo>
                  <a:pt x="56" y="966"/>
                </a:lnTo>
                <a:lnTo>
                  <a:pt x="56" y="966"/>
                </a:lnTo>
                <a:cubicBezTo>
                  <a:pt x="0" y="1064"/>
                  <a:pt x="84" y="1176"/>
                  <a:pt x="196" y="1176"/>
                </a:cubicBezTo>
                <a:cubicBezTo>
                  <a:pt x="280" y="1176"/>
                  <a:pt x="350" y="1106"/>
                  <a:pt x="350" y="1022"/>
                </a:cubicBezTo>
                <a:cubicBezTo>
                  <a:pt x="350" y="938"/>
                  <a:pt x="280" y="882"/>
                  <a:pt x="196" y="882"/>
                </a:cubicBezTo>
                <a:close/>
                <a:moveTo>
                  <a:pt x="196" y="1750"/>
                </a:moveTo>
                <a:cubicBezTo>
                  <a:pt x="126" y="1750"/>
                  <a:pt x="56" y="1820"/>
                  <a:pt x="56" y="1904"/>
                </a:cubicBezTo>
                <a:lnTo>
                  <a:pt x="56" y="1834"/>
                </a:lnTo>
                <a:lnTo>
                  <a:pt x="56" y="1834"/>
                </a:lnTo>
                <a:cubicBezTo>
                  <a:pt x="17" y="1940"/>
                  <a:pt x="77" y="2046"/>
                  <a:pt x="177" y="2046"/>
                </a:cubicBezTo>
                <a:cubicBezTo>
                  <a:pt x="183" y="2046"/>
                  <a:pt x="190" y="2045"/>
                  <a:pt x="196" y="2044"/>
                </a:cubicBezTo>
                <a:cubicBezTo>
                  <a:pt x="280" y="2044"/>
                  <a:pt x="350" y="1974"/>
                  <a:pt x="350" y="1904"/>
                </a:cubicBezTo>
                <a:cubicBezTo>
                  <a:pt x="350" y="1820"/>
                  <a:pt x="280" y="1750"/>
                  <a:pt x="196" y="1750"/>
                </a:cubicBezTo>
                <a:close/>
                <a:moveTo>
                  <a:pt x="196" y="2632"/>
                </a:moveTo>
                <a:cubicBezTo>
                  <a:pt x="126" y="2632"/>
                  <a:pt x="56" y="2688"/>
                  <a:pt x="56" y="2772"/>
                </a:cubicBezTo>
                <a:lnTo>
                  <a:pt x="56" y="2716"/>
                </a:lnTo>
                <a:lnTo>
                  <a:pt x="56" y="2716"/>
                </a:lnTo>
                <a:cubicBezTo>
                  <a:pt x="14" y="2814"/>
                  <a:pt x="98" y="2926"/>
                  <a:pt x="196" y="2926"/>
                </a:cubicBezTo>
                <a:cubicBezTo>
                  <a:pt x="280" y="2926"/>
                  <a:pt x="350" y="2856"/>
                  <a:pt x="350" y="2772"/>
                </a:cubicBezTo>
                <a:cubicBezTo>
                  <a:pt x="350" y="2688"/>
                  <a:pt x="280" y="2632"/>
                  <a:pt x="196" y="2632"/>
                </a:cubicBezTo>
                <a:close/>
                <a:moveTo>
                  <a:pt x="196" y="3501"/>
                </a:moveTo>
                <a:cubicBezTo>
                  <a:pt x="126" y="3501"/>
                  <a:pt x="56" y="3571"/>
                  <a:pt x="56" y="3655"/>
                </a:cubicBezTo>
                <a:lnTo>
                  <a:pt x="56" y="3599"/>
                </a:lnTo>
                <a:lnTo>
                  <a:pt x="56" y="3599"/>
                </a:lnTo>
                <a:cubicBezTo>
                  <a:pt x="17" y="3691"/>
                  <a:pt x="89" y="3796"/>
                  <a:pt x="179" y="3796"/>
                </a:cubicBezTo>
                <a:cubicBezTo>
                  <a:pt x="185" y="3796"/>
                  <a:pt x="191" y="3795"/>
                  <a:pt x="196" y="3795"/>
                </a:cubicBezTo>
                <a:cubicBezTo>
                  <a:pt x="280" y="3795"/>
                  <a:pt x="350" y="3725"/>
                  <a:pt x="350" y="3655"/>
                </a:cubicBezTo>
                <a:cubicBezTo>
                  <a:pt x="350" y="3571"/>
                  <a:pt x="280" y="3501"/>
                  <a:pt x="196" y="3501"/>
                </a:cubicBezTo>
                <a:close/>
                <a:moveTo>
                  <a:pt x="178" y="4381"/>
                </a:moveTo>
                <a:cubicBezTo>
                  <a:pt x="115" y="4381"/>
                  <a:pt x="56" y="4446"/>
                  <a:pt x="56" y="4523"/>
                </a:cubicBezTo>
                <a:lnTo>
                  <a:pt x="56" y="4481"/>
                </a:lnTo>
                <a:lnTo>
                  <a:pt x="56" y="4481"/>
                </a:lnTo>
                <a:cubicBezTo>
                  <a:pt x="14" y="4579"/>
                  <a:pt x="98" y="4677"/>
                  <a:pt x="196" y="4677"/>
                </a:cubicBezTo>
                <a:cubicBezTo>
                  <a:pt x="280" y="4677"/>
                  <a:pt x="350" y="4607"/>
                  <a:pt x="350" y="4523"/>
                </a:cubicBezTo>
                <a:cubicBezTo>
                  <a:pt x="350" y="4439"/>
                  <a:pt x="280" y="4383"/>
                  <a:pt x="196" y="4383"/>
                </a:cubicBezTo>
                <a:cubicBezTo>
                  <a:pt x="190" y="4381"/>
                  <a:pt x="184" y="4381"/>
                  <a:pt x="178" y="4381"/>
                </a:cubicBezTo>
                <a:close/>
                <a:moveTo>
                  <a:pt x="196" y="5251"/>
                </a:moveTo>
                <a:cubicBezTo>
                  <a:pt x="126" y="5251"/>
                  <a:pt x="56" y="5321"/>
                  <a:pt x="56" y="5405"/>
                </a:cubicBezTo>
                <a:lnTo>
                  <a:pt x="56" y="5349"/>
                </a:lnTo>
                <a:lnTo>
                  <a:pt x="56" y="5349"/>
                </a:lnTo>
                <a:cubicBezTo>
                  <a:pt x="30" y="5441"/>
                  <a:pt x="90" y="5546"/>
                  <a:pt x="180" y="5546"/>
                </a:cubicBezTo>
                <a:cubicBezTo>
                  <a:pt x="185" y="5546"/>
                  <a:pt x="191" y="5545"/>
                  <a:pt x="196" y="5545"/>
                </a:cubicBezTo>
                <a:cubicBezTo>
                  <a:pt x="280" y="5545"/>
                  <a:pt x="350" y="5475"/>
                  <a:pt x="350" y="5405"/>
                </a:cubicBezTo>
                <a:cubicBezTo>
                  <a:pt x="350" y="5321"/>
                  <a:pt x="280" y="5251"/>
                  <a:pt x="196" y="5251"/>
                </a:cubicBezTo>
                <a:close/>
                <a:moveTo>
                  <a:pt x="196" y="6133"/>
                </a:moveTo>
                <a:cubicBezTo>
                  <a:pt x="126" y="6133"/>
                  <a:pt x="56" y="6189"/>
                  <a:pt x="56" y="6273"/>
                </a:cubicBezTo>
                <a:lnTo>
                  <a:pt x="56" y="6231"/>
                </a:lnTo>
                <a:lnTo>
                  <a:pt x="56" y="6231"/>
                </a:lnTo>
                <a:cubicBezTo>
                  <a:pt x="28" y="6329"/>
                  <a:pt x="98" y="6427"/>
                  <a:pt x="196" y="6427"/>
                </a:cubicBezTo>
                <a:cubicBezTo>
                  <a:pt x="280" y="6427"/>
                  <a:pt x="350" y="6357"/>
                  <a:pt x="350" y="6273"/>
                </a:cubicBezTo>
                <a:cubicBezTo>
                  <a:pt x="350" y="6189"/>
                  <a:pt x="280" y="6133"/>
                  <a:pt x="196" y="6133"/>
                </a:cubicBezTo>
                <a:close/>
                <a:moveTo>
                  <a:pt x="196" y="7001"/>
                </a:moveTo>
                <a:cubicBezTo>
                  <a:pt x="126" y="7001"/>
                  <a:pt x="56" y="7071"/>
                  <a:pt x="56" y="7155"/>
                </a:cubicBezTo>
                <a:lnTo>
                  <a:pt x="56" y="7113"/>
                </a:lnTo>
                <a:lnTo>
                  <a:pt x="56" y="7113"/>
                </a:lnTo>
                <a:cubicBezTo>
                  <a:pt x="28" y="7211"/>
                  <a:pt x="98" y="7295"/>
                  <a:pt x="196" y="7295"/>
                </a:cubicBezTo>
                <a:cubicBezTo>
                  <a:pt x="280" y="7295"/>
                  <a:pt x="350" y="7225"/>
                  <a:pt x="350" y="7155"/>
                </a:cubicBezTo>
                <a:cubicBezTo>
                  <a:pt x="350" y="7071"/>
                  <a:pt x="280" y="7001"/>
                  <a:pt x="196" y="7001"/>
                </a:cubicBezTo>
                <a:close/>
                <a:moveTo>
                  <a:pt x="178" y="7881"/>
                </a:moveTo>
                <a:cubicBezTo>
                  <a:pt x="115" y="7881"/>
                  <a:pt x="56" y="7946"/>
                  <a:pt x="56" y="8023"/>
                </a:cubicBezTo>
                <a:lnTo>
                  <a:pt x="56" y="7995"/>
                </a:lnTo>
                <a:lnTo>
                  <a:pt x="56" y="7995"/>
                </a:lnTo>
                <a:cubicBezTo>
                  <a:pt x="28" y="8079"/>
                  <a:pt x="98" y="8177"/>
                  <a:pt x="196" y="8177"/>
                </a:cubicBezTo>
                <a:cubicBezTo>
                  <a:pt x="280" y="8177"/>
                  <a:pt x="350" y="8107"/>
                  <a:pt x="350" y="8023"/>
                </a:cubicBezTo>
                <a:cubicBezTo>
                  <a:pt x="350" y="7939"/>
                  <a:pt x="280" y="7883"/>
                  <a:pt x="196" y="7883"/>
                </a:cubicBezTo>
                <a:cubicBezTo>
                  <a:pt x="190" y="7882"/>
                  <a:pt x="184" y="7881"/>
                  <a:pt x="178" y="7881"/>
                </a:cubicBezTo>
                <a:close/>
                <a:moveTo>
                  <a:pt x="196" y="8751"/>
                </a:moveTo>
                <a:cubicBezTo>
                  <a:pt x="126" y="8751"/>
                  <a:pt x="56" y="8821"/>
                  <a:pt x="56" y="8905"/>
                </a:cubicBezTo>
                <a:lnTo>
                  <a:pt x="56" y="8863"/>
                </a:lnTo>
                <a:lnTo>
                  <a:pt x="56" y="8863"/>
                </a:lnTo>
                <a:cubicBezTo>
                  <a:pt x="28" y="8961"/>
                  <a:pt x="112" y="9045"/>
                  <a:pt x="196" y="9045"/>
                </a:cubicBezTo>
                <a:cubicBezTo>
                  <a:pt x="280" y="9045"/>
                  <a:pt x="350" y="8975"/>
                  <a:pt x="350" y="8905"/>
                </a:cubicBezTo>
                <a:cubicBezTo>
                  <a:pt x="350" y="8821"/>
                  <a:pt x="280" y="8751"/>
                  <a:pt x="196" y="8751"/>
                </a:cubicBezTo>
                <a:close/>
                <a:moveTo>
                  <a:pt x="178" y="9631"/>
                </a:moveTo>
                <a:cubicBezTo>
                  <a:pt x="115" y="9631"/>
                  <a:pt x="56" y="9696"/>
                  <a:pt x="56" y="9773"/>
                </a:cubicBezTo>
                <a:lnTo>
                  <a:pt x="56" y="9745"/>
                </a:lnTo>
                <a:lnTo>
                  <a:pt x="56" y="9745"/>
                </a:lnTo>
                <a:cubicBezTo>
                  <a:pt x="42" y="9843"/>
                  <a:pt x="112" y="9927"/>
                  <a:pt x="196" y="9927"/>
                </a:cubicBezTo>
                <a:cubicBezTo>
                  <a:pt x="280" y="9927"/>
                  <a:pt x="350" y="9857"/>
                  <a:pt x="350" y="9773"/>
                </a:cubicBezTo>
                <a:cubicBezTo>
                  <a:pt x="350" y="9689"/>
                  <a:pt x="280" y="9633"/>
                  <a:pt x="196" y="9633"/>
                </a:cubicBezTo>
                <a:cubicBezTo>
                  <a:pt x="190" y="9632"/>
                  <a:pt x="184" y="9631"/>
                  <a:pt x="178" y="9631"/>
                </a:cubicBezTo>
                <a:close/>
                <a:moveTo>
                  <a:pt x="196" y="10501"/>
                </a:moveTo>
                <a:cubicBezTo>
                  <a:pt x="126" y="10501"/>
                  <a:pt x="56" y="10571"/>
                  <a:pt x="56" y="10655"/>
                </a:cubicBezTo>
                <a:lnTo>
                  <a:pt x="56" y="10627"/>
                </a:lnTo>
                <a:lnTo>
                  <a:pt x="56" y="10627"/>
                </a:lnTo>
                <a:cubicBezTo>
                  <a:pt x="42" y="10711"/>
                  <a:pt x="112" y="10795"/>
                  <a:pt x="196" y="10795"/>
                </a:cubicBezTo>
                <a:cubicBezTo>
                  <a:pt x="280" y="10795"/>
                  <a:pt x="350" y="10725"/>
                  <a:pt x="350" y="10655"/>
                </a:cubicBezTo>
                <a:cubicBezTo>
                  <a:pt x="350" y="10571"/>
                  <a:pt x="280" y="10501"/>
                  <a:pt x="196" y="10501"/>
                </a:cubicBezTo>
                <a:close/>
                <a:moveTo>
                  <a:pt x="178" y="11381"/>
                </a:moveTo>
                <a:cubicBezTo>
                  <a:pt x="115" y="11381"/>
                  <a:pt x="56" y="11446"/>
                  <a:pt x="56" y="11523"/>
                </a:cubicBezTo>
                <a:lnTo>
                  <a:pt x="56" y="11509"/>
                </a:lnTo>
                <a:lnTo>
                  <a:pt x="56" y="11509"/>
                </a:lnTo>
                <a:cubicBezTo>
                  <a:pt x="43" y="11587"/>
                  <a:pt x="102" y="11665"/>
                  <a:pt x="178" y="11665"/>
                </a:cubicBezTo>
                <a:cubicBezTo>
                  <a:pt x="184" y="11665"/>
                  <a:pt x="190" y="11664"/>
                  <a:pt x="196" y="11663"/>
                </a:cubicBezTo>
                <a:cubicBezTo>
                  <a:pt x="203" y="11664"/>
                  <a:pt x="211" y="11665"/>
                  <a:pt x="218" y="11665"/>
                </a:cubicBezTo>
                <a:cubicBezTo>
                  <a:pt x="292" y="11665"/>
                  <a:pt x="350" y="11600"/>
                  <a:pt x="350" y="11523"/>
                </a:cubicBezTo>
                <a:cubicBezTo>
                  <a:pt x="350" y="11439"/>
                  <a:pt x="280" y="11383"/>
                  <a:pt x="196" y="11383"/>
                </a:cubicBezTo>
                <a:cubicBezTo>
                  <a:pt x="190" y="11382"/>
                  <a:pt x="184" y="11381"/>
                  <a:pt x="178" y="11381"/>
                </a:cubicBezTo>
                <a:close/>
                <a:moveTo>
                  <a:pt x="196" y="12251"/>
                </a:moveTo>
                <a:cubicBezTo>
                  <a:pt x="126" y="12251"/>
                  <a:pt x="56" y="12321"/>
                  <a:pt x="56" y="12405"/>
                </a:cubicBezTo>
                <a:lnTo>
                  <a:pt x="56" y="12391"/>
                </a:lnTo>
                <a:lnTo>
                  <a:pt x="56" y="12391"/>
                </a:lnTo>
                <a:cubicBezTo>
                  <a:pt x="42" y="12475"/>
                  <a:pt x="112" y="12545"/>
                  <a:pt x="196" y="12545"/>
                </a:cubicBezTo>
                <a:cubicBezTo>
                  <a:pt x="280" y="12545"/>
                  <a:pt x="350" y="12475"/>
                  <a:pt x="350" y="12405"/>
                </a:cubicBezTo>
                <a:cubicBezTo>
                  <a:pt x="350" y="12321"/>
                  <a:pt x="280" y="12251"/>
                  <a:pt x="196" y="12251"/>
                </a:cubicBezTo>
                <a:close/>
                <a:moveTo>
                  <a:pt x="196" y="13119"/>
                </a:moveTo>
                <a:cubicBezTo>
                  <a:pt x="126" y="13119"/>
                  <a:pt x="56" y="13189"/>
                  <a:pt x="56" y="13273"/>
                </a:cubicBezTo>
                <a:lnTo>
                  <a:pt x="56" y="13259"/>
                </a:lnTo>
                <a:lnTo>
                  <a:pt x="56" y="13259"/>
                </a:lnTo>
                <a:cubicBezTo>
                  <a:pt x="43" y="13337"/>
                  <a:pt x="102" y="13415"/>
                  <a:pt x="178" y="13415"/>
                </a:cubicBezTo>
                <a:cubicBezTo>
                  <a:pt x="184" y="13415"/>
                  <a:pt x="190" y="13414"/>
                  <a:pt x="196" y="13413"/>
                </a:cubicBezTo>
                <a:cubicBezTo>
                  <a:pt x="280" y="13413"/>
                  <a:pt x="350" y="13357"/>
                  <a:pt x="350" y="13273"/>
                </a:cubicBezTo>
                <a:cubicBezTo>
                  <a:pt x="350" y="13189"/>
                  <a:pt x="280" y="13119"/>
                  <a:pt x="196" y="13119"/>
                </a:cubicBezTo>
                <a:close/>
                <a:moveTo>
                  <a:pt x="196" y="14001"/>
                </a:moveTo>
                <a:cubicBezTo>
                  <a:pt x="126" y="14001"/>
                  <a:pt x="56" y="14071"/>
                  <a:pt x="56" y="14155"/>
                </a:cubicBezTo>
                <a:lnTo>
                  <a:pt x="56" y="14141"/>
                </a:lnTo>
                <a:lnTo>
                  <a:pt x="56" y="14141"/>
                </a:lnTo>
                <a:cubicBezTo>
                  <a:pt x="42" y="14225"/>
                  <a:pt x="112" y="14295"/>
                  <a:pt x="196" y="14295"/>
                </a:cubicBezTo>
                <a:cubicBezTo>
                  <a:pt x="280" y="14295"/>
                  <a:pt x="350" y="14225"/>
                  <a:pt x="350" y="14155"/>
                </a:cubicBezTo>
                <a:cubicBezTo>
                  <a:pt x="350" y="14071"/>
                  <a:pt x="280" y="14001"/>
                  <a:pt x="196" y="14001"/>
                </a:cubicBezTo>
                <a:close/>
                <a:moveTo>
                  <a:pt x="196" y="14869"/>
                </a:moveTo>
                <a:cubicBezTo>
                  <a:pt x="126" y="14869"/>
                  <a:pt x="56" y="14939"/>
                  <a:pt x="56" y="15023"/>
                </a:cubicBezTo>
                <a:lnTo>
                  <a:pt x="56" y="15009"/>
                </a:lnTo>
                <a:lnTo>
                  <a:pt x="56" y="15009"/>
                </a:lnTo>
                <a:cubicBezTo>
                  <a:pt x="43" y="15087"/>
                  <a:pt x="102" y="15165"/>
                  <a:pt x="178" y="15165"/>
                </a:cubicBezTo>
                <a:cubicBezTo>
                  <a:pt x="184" y="15165"/>
                  <a:pt x="190" y="15165"/>
                  <a:pt x="196" y="15163"/>
                </a:cubicBezTo>
                <a:cubicBezTo>
                  <a:pt x="280" y="15163"/>
                  <a:pt x="350" y="15107"/>
                  <a:pt x="350" y="15023"/>
                </a:cubicBezTo>
                <a:cubicBezTo>
                  <a:pt x="350" y="14939"/>
                  <a:pt x="280" y="14869"/>
                  <a:pt x="196" y="14869"/>
                </a:cubicBezTo>
                <a:close/>
                <a:moveTo>
                  <a:pt x="196" y="15752"/>
                </a:moveTo>
                <a:cubicBezTo>
                  <a:pt x="128" y="15752"/>
                  <a:pt x="60" y="15818"/>
                  <a:pt x="56" y="15899"/>
                </a:cubicBezTo>
                <a:cubicBezTo>
                  <a:pt x="56" y="15896"/>
                  <a:pt x="56" y="15894"/>
                  <a:pt x="56" y="15892"/>
                </a:cubicBezTo>
                <a:lnTo>
                  <a:pt x="56" y="15906"/>
                </a:lnTo>
                <a:cubicBezTo>
                  <a:pt x="56" y="15903"/>
                  <a:pt x="56" y="15901"/>
                  <a:pt x="56" y="15899"/>
                </a:cubicBezTo>
                <a:lnTo>
                  <a:pt x="56" y="15899"/>
                </a:lnTo>
                <a:cubicBezTo>
                  <a:pt x="60" y="15979"/>
                  <a:pt x="128" y="16046"/>
                  <a:pt x="196" y="16046"/>
                </a:cubicBezTo>
                <a:cubicBezTo>
                  <a:pt x="280" y="16046"/>
                  <a:pt x="350" y="15976"/>
                  <a:pt x="350" y="15906"/>
                </a:cubicBezTo>
                <a:cubicBezTo>
                  <a:pt x="350" y="15822"/>
                  <a:pt x="280" y="15752"/>
                  <a:pt x="196" y="15752"/>
                </a:cubicBezTo>
                <a:close/>
                <a:moveTo>
                  <a:pt x="178" y="16632"/>
                </a:moveTo>
                <a:cubicBezTo>
                  <a:pt x="115" y="16632"/>
                  <a:pt x="56" y="16697"/>
                  <a:pt x="56" y="16774"/>
                </a:cubicBezTo>
                <a:cubicBezTo>
                  <a:pt x="56" y="16858"/>
                  <a:pt x="126" y="16914"/>
                  <a:pt x="196" y="16914"/>
                </a:cubicBezTo>
                <a:cubicBezTo>
                  <a:pt x="280" y="16914"/>
                  <a:pt x="350" y="16858"/>
                  <a:pt x="350" y="16774"/>
                </a:cubicBezTo>
                <a:cubicBezTo>
                  <a:pt x="350" y="16690"/>
                  <a:pt x="280" y="16634"/>
                  <a:pt x="196" y="16634"/>
                </a:cubicBezTo>
                <a:cubicBezTo>
                  <a:pt x="190" y="16632"/>
                  <a:pt x="184" y="16632"/>
                  <a:pt x="178" y="16632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2" name="Google Shape;1131;p33">
            <a:extLst>
              <a:ext uri="{FF2B5EF4-FFF2-40B4-BE49-F238E27FC236}">
                <a16:creationId xmlns:a16="http://schemas.microsoft.com/office/drawing/2014/main" id="{8098D07F-988A-DA46-8507-86275DAAC6CA}"/>
              </a:ext>
            </a:extLst>
          </p:cNvPr>
          <p:cNvSpPr/>
          <p:nvPr/>
        </p:nvSpPr>
        <p:spPr>
          <a:xfrm>
            <a:off x="6960184" y="3204936"/>
            <a:ext cx="422928" cy="406737"/>
          </a:xfrm>
          <a:custGeom>
            <a:avLst/>
            <a:gdLst/>
            <a:ahLst/>
            <a:cxnLst/>
            <a:rect l="l" t="t" r="r" b="b"/>
            <a:pathLst>
              <a:path w="15934" h="15324" extrusionOk="0">
                <a:moveTo>
                  <a:pt x="8275" y="1"/>
                </a:moveTo>
                <a:cubicBezTo>
                  <a:pt x="5167" y="1"/>
                  <a:pt x="2381" y="1863"/>
                  <a:pt x="1191" y="4733"/>
                </a:cubicBezTo>
                <a:cubicBezTo>
                  <a:pt x="1" y="7590"/>
                  <a:pt x="659" y="10880"/>
                  <a:pt x="2857" y="13078"/>
                </a:cubicBezTo>
                <a:cubicBezTo>
                  <a:pt x="4318" y="14548"/>
                  <a:pt x="6280" y="15323"/>
                  <a:pt x="8274" y="15323"/>
                </a:cubicBezTo>
                <a:cubicBezTo>
                  <a:pt x="9261" y="15323"/>
                  <a:pt x="10256" y="15134"/>
                  <a:pt x="11201" y="14744"/>
                </a:cubicBezTo>
                <a:cubicBezTo>
                  <a:pt x="14072" y="13554"/>
                  <a:pt x="15934" y="10754"/>
                  <a:pt x="15934" y="7660"/>
                </a:cubicBezTo>
                <a:cubicBezTo>
                  <a:pt x="15934" y="3431"/>
                  <a:pt x="12504" y="1"/>
                  <a:pt x="8275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3" name="Google Shape;1135;p33">
            <a:extLst>
              <a:ext uri="{FF2B5EF4-FFF2-40B4-BE49-F238E27FC236}">
                <a16:creationId xmlns:a16="http://schemas.microsoft.com/office/drawing/2014/main" id="{88FEC36C-B355-265D-1E28-3C6710B28793}"/>
              </a:ext>
            </a:extLst>
          </p:cNvPr>
          <p:cNvSpPr/>
          <p:nvPr/>
        </p:nvSpPr>
        <p:spPr>
          <a:xfrm>
            <a:off x="6939159" y="3169488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4" name="Google Shape;1171;p33">
            <a:extLst>
              <a:ext uri="{FF2B5EF4-FFF2-40B4-BE49-F238E27FC236}">
                <a16:creationId xmlns:a16="http://schemas.microsoft.com/office/drawing/2014/main" id="{D27040F8-BA7D-4CFA-0534-3AFD04A78344}"/>
              </a:ext>
            </a:extLst>
          </p:cNvPr>
          <p:cNvSpPr txBox="1"/>
          <p:nvPr/>
        </p:nvSpPr>
        <p:spPr>
          <a:xfrm>
            <a:off x="6649429" y="3617707"/>
            <a:ext cx="1015153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AWS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Architect </a:t>
            </a:r>
            <a:r>
              <a:rPr lang="pt-BR" sz="8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Associate</a:t>
            </a: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" name="Google Shape;1112;p33">
            <a:extLst>
              <a:ext uri="{FF2B5EF4-FFF2-40B4-BE49-F238E27FC236}">
                <a16:creationId xmlns:a16="http://schemas.microsoft.com/office/drawing/2014/main" id="{DB6F617B-3A37-2B78-D463-F9DF3BEDD609}"/>
              </a:ext>
            </a:extLst>
          </p:cNvPr>
          <p:cNvSpPr/>
          <p:nvPr/>
        </p:nvSpPr>
        <p:spPr>
          <a:xfrm>
            <a:off x="7056799" y="2549412"/>
            <a:ext cx="213349" cy="182904"/>
          </a:xfrm>
          <a:custGeom>
            <a:avLst/>
            <a:gdLst/>
            <a:ahLst/>
            <a:cxnLst/>
            <a:rect l="l" t="t" r="r" b="b"/>
            <a:pathLst>
              <a:path w="8038" h="6891" extrusionOk="0">
                <a:moveTo>
                  <a:pt x="4607" y="1"/>
                </a:moveTo>
                <a:cubicBezTo>
                  <a:pt x="1541" y="1"/>
                  <a:pt x="1" y="3711"/>
                  <a:pt x="2171" y="5881"/>
                </a:cubicBezTo>
                <a:cubicBezTo>
                  <a:pt x="2872" y="6578"/>
                  <a:pt x="3733" y="6890"/>
                  <a:pt x="4577" y="6890"/>
                </a:cubicBezTo>
                <a:cubicBezTo>
                  <a:pt x="6344" y="6890"/>
                  <a:pt x="8038" y="5520"/>
                  <a:pt x="8038" y="3445"/>
                </a:cubicBezTo>
                <a:cubicBezTo>
                  <a:pt x="8038" y="1541"/>
                  <a:pt x="6497" y="1"/>
                  <a:pt x="4607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6" name="Google Shape;1113;p33">
            <a:extLst>
              <a:ext uri="{FF2B5EF4-FFF2-40B4-BE49-F238E27FC236}">
                <a16:creationId xmlns:a16="http://schemas.microsoft.com/office/drawing/2014/main" id="{A3E5CB4B-8A09-BDBE-3F81-8CAD95F3938C}"/>
              </a:ext>
            </a:extLst>
          </p:cNvPr>
          <p:cNvSpPr/>
          <p:nvPr/>
        </p:nvSpPr>
        <p:spPr>
          <a:xfrm>
            <a:off x="7029301" y="2522896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70" y="6897"/>
                  <a:pt x="4774" y="6897"/>
                </a:cubicBezTo>
                <a:cubicBezTo>
                  <a:pt x="3965" y="6897"/>
                  <a:pt x="3139" y="6597"/>
                  <a:pt x="2465" y="5928"/>
                </a:cubicBezTo>
                <a:cubicBezTo>
                  <a:pt x="393" y="3856"/>
                  <a:pt x="1863" y="300"/>
                  <a:pt x="4803" y="300"/>
                </a:cubicBezTo>
                <a:close/>
                <a:moveTo>
                  <a:pt x="4762" y="1"/>
                </a:moveTo>
                <a:cubicBezTo>
                  <a:pt x="3881" y="1"/>
                  <a:pt x="2984" y="327"/>
                  <a:pt x="2255" y="1056"/>
                </a:cubicBezTo>
                <a:cubicBezTo>
                  <a:pt x="1" y="3324"/>
                  <a:pt x="1597" y="7188"/>
                  <a:pt x="4803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8" y="1430"/>
                  <a:pt x="6606" y="1"/>
                  <a:pt x="4762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79" name="Google Shape;1770;p43">
            <a:extLst>
              <a:ext uri="{FF2B5EF4-FFF2-40B4-BE49-F238E27FC236}">
                <a16:creationId xmlns:a16="http://schemas.microsoft.com/office/drawing/2014/main" id="{E5844B74-E942-06B5-3840-3EFB7438D821}"/>
              </a:ext>
            </a:extLst>
          </p:cNvPr>
          <p:cNvGrpSpPr/>
          <p:nvPr/>
        </p:nvGrpSpPr>
        <p:grpSpPr>
          <a:xfrm>
            <a:off x="7476042" y="1850018"/>
            <a:ext cx="208613" cy="194597"/>
            <a:chOff x="-64774725" y="1916550"/>
            <a:chExt cx="319000" cy="314400"/>
          </a:xfrm>
          <a:solidFill>
            <a:srgbClr val="FFFFFF"/>
          </a:solidFill>
        </p:grpSpPr>
        <p:sp>
          <p:nvSpPr>
            <p:cNvPr id="80" name="Google Shape;1771;p43">
              <a:extLst>
                <a:ext uri="{FF2B5EF4-FFF2-40B4-BE49-F238E27FC236}">
                  <a16:creationId xmlns:a16="http://schemas.microsoft.com/office/drawing/2014/main" id="{0234BF44-E4B4-268C-46DA-4FAC0834D096}"/>
                </a:ext>
              </a:extLst>
            </p:cNvPr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grpFill/>
            <a:ln w="3175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1772;p43">
              <a:extLst>
                <a:ext uri="{FF2B5EF4-FFF2-40B4-BE49-F238E27FC236}">
                  <a16:creationId xmlns:a16="http://schemas.microsoft.com/office/drawing/2014/main" id="{3076EE4E-CC90-DC15-32B7-922412F22EB4}"/>
                </a:ext>
              </a:extLst>
            </p:cNvPr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grpFill/>
            <a:ln w="3175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1173;p33">
            <a:extLst>
              <a:ext uri="{FF2B5EF4-FFF2-40B4-BE49-F238E27FC236}">
                <a16:creationId xmlns:a16="http://schemas.microsoft.com/office/drawing/2014/main" id="{750C9F88-EBDB-92D0-376D-35AC203AEF20}"/>
              </a:ext>
            </a:extLst>
          </p:cNvPr>
          <p:cNvSpPr/>
          <p:nvPr/>
        </p:nvSpPr>
        <p:spPr>
          <a:xfrm>
            <a:off x="1301703" y="2184619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3" name="Google Shape;1178;p33">
            <a:extLst>
              <a:ext uri="{FF2B5EF4-FFF2-40B4-BE49-F238E27FC236}">
                <a16:creationId xmlns:a16="http://schemas.microsoft.com/office/drawing/2014/main" id="{A8849DA5-EB98-0024-1D7A-48E37B52FF15}"/>
              </a:ext>
            </a:extLst>
          </p:cNvPr>
          <p:cNvSpPr txBox="1"/>
          <p:nvPr/>
        </p:nvSpPr>
        <p:spPr>
          <a:xfrm>
            <a:off x="1294669" y="2199212"/>
            <a:ext cx="538873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3685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2005</a:t>
            </a:r>
            <a:endParaRPr sz="1200" kern="0" dirty="0">
              <a:solidFill>
                <a:srgbClr val="36857B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4" name="Google Shape;1558;p38">
            <a:extLst>
              <a:ext uri="{FF2B5EF4-FFF2-40B4-BE49-F238E27FC236}">
                <a16:creationId xmlns:a16="http://schemas.microsoft.com/office/drawing/2014/main" id="{D2A3EE88-4D04-5B9D-D7DA-D1AD2BAE7D81}"/>
              </a:ext>
            </a:extLst>
          </p:cNvPr>
          <p:cNvSpPr/>
          <p:nvPr/>
        </p:nvSpPr>
        <p:spPr>
          <a:xfrm>
            <a:off x="2637257" y="3298174"/>
            <a:ext cx="195693" cy="216472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5" name="Google Shape;1558;p38">
            <a:extLst>
              <a:ext uri="{FF2B5EF4-FFF2-40B4-BE49-F238E27FC236}">
                <a16:creationId xmlns:a16="http://schemas.microsoft.com/office/drawing/2014/main" id="{0FB56173-4A08-5C67-4B7E-74C065BB14CF}"/>
              </a:ext>
            </a:extLst>
          </p:cNvPr>
          <p:cNvSpPr/>
          <p:nvPr/>
        </p:nvSpPr>
        <p:spPr>
          <a:xfrm>
            <a:off x="1907231" y="3301370"/>
            <a:ext cx="195693" cy="216472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6" name="Google Shape;1558;p38">
            <a:extLst>
              <a:ext uri="{FF2B5EF4-FFF2-40B4-BE49-F238E27FC236}">
                <a16:creationId xmlns:a16="http://schemas.microsoft.com/office/drawing/2014/main" id="{980AA135-3AAA-D668-4C22-EBD2EF534916}"/>
              </a:ext>
            </a:extLst>
          </p:cNvPr>
          <p:cNvSpPr/>
          <p:nvPr/>
        </p:nvSpPr>
        <p:spPr>
          <a:xfrm>
            <a:off x="3632490" y="3284170"/>
            <a:ext cx="195693" cy="216472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7" name="Google Shape;1558;p38">
            <a:extLst>
              <a:ext uri="{FF2B5EF4-FFF2-40B4-BE49-F238E27FC236}">
                <a16:creationId xmlns:a16="http://schemas.microsoft.com/office/drawing/2014/main" id="{6E516AAE-0FFE-4590-EC19-A4E38564BCF9}"/>
              </a:ext>
            </a:extLst>
          </p:cNvPr>
          <p:cNvSpPr/>
          <p:nvPr/>
        </p:nvSpPr>
        <p:spPr>
          <a:xfrm>
            <a:off x="4449213" y="3285526"/>
            <a:ext cx="195693" cy="216472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8" name="Google Shape;1558;p38">
            <a:extLst>
              <a:ext uri="{FF2B5EF4-FFF2-40B4-BE49-F238E27FC236}">
                <a16:creationId xmlns:a16="http://schemas.microsoft.com/office/drawing/2014/main" id="{964A6D2E-5079-50A0-044F-50D177DE7F89}"/>
              </a:ext>
            </a:extLst>
          </p:cNvPr>
          <p:cNvSpPr/>
          <p:nvPr/>
        </p:nvSpPr>
        <p:spPr>
          <a:xfrm>
            <a:off x="5298465" y="3279032"/>
            <a:ext cx="195693" cy="216472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9" name="Google Shape;1558;p38">
            <a:extLst>
              <a:ext uri="{FF2B5EF4-FFF2-40B4-BE49-F238E27FC236}">
                <a16:creationId xmlns:a16="http://schemas.microsoft.com/office/drawing/2014/main" id="{866599EE-0D0F-FDE1-3872-D358E203F7D9}"/>
              </a:ext>
            </a:extLst>
          </p:cNvPr>
          <p:cNvSpPr/>
          <p:nvPr/>
        </p:nvSpPr>
        <p:spPr>
          <a:xfrm>
            <a:off x="6214420" y="3291752"/>
            <a:ext cx="195693" cy="216472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0" name="Google Shape;1558;p38">
            <a:extLst>
              <a:ext uri="{FF2B5EF4-FFF2-40B4-BE49-F238E27FC236}">
                <a16:creationId xmlns:a16="http://schemas.microsoft.com/office/drawing/2014/main" id="{F7FC8EEB-9BC7-5F89-2282-4A260DFEFC34}"/>
              </a:ext>
            </a:extLst>
          </p:cNvPr>
          <p:cNvSpPr/>
          <p:nvPr/>
        </p:nvSpPr>
        <p:spPr>
          <a:xfrm>
            <a:off x="7052811" y="3279032"/>
            <a:ext cx="195693" cy="216472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1" name="Google Shape;1173;p33">
            <a:extLst>
              <a:ext uri="{FF2B5EF4-FFF2-40B4-BE49-F238E27FC236}">
                <a16:creationId xmlns:a16="http://schemas.microsoft.com/office/drawing/2014/main" id="{FFFDF8AB-81CA-83F7-F037-05E5BEE484D7}"/>
              </a:ext>
            </a:extLst>
          </p:cNvPr>
          <p:cNvSpPr/>
          <p:nvPr/>
        </p:nvSpPr>
        <p:spPr>
          <a:xfrm>
            <a:off x="7573208" y="2202830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2" name="Google Shape;1178;p33">
            <a:extLst>
              <a:ext uri="{FF2B5EF4-FFF2-40B4-BE49-F238E27FC236}">
                <a16:creationId xmlns:a16="http://schemas.microsoft.com/office/drawing/2014/main" id="{791689AF-7921-9051-4585-53F7EE8E3266}"/>
              </a:ext>
            </a:extLst>
          </p:cNvPr>
          <p:cNvSpPr txBox="1"/>
          <p:nvPr/>
        </p:nvSpPr>
        <p:spPr>
          <a:xfrm>
            <a:off x="7566174" y="2208956"/>
            <a:ext cx="538873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3685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2023</a:t>
            </a:r>
            <a:endParaRPr sz="1200" kern="0" dirty="0">
              <a:solidFill>
                <a:srgbClr val="36857B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3" name="Google Shape;1173;p33">
            <a:extLst>
              <a:ext uri="{FF2B5EF4-FFF2-40B4-BE49-F238E27FC236}">
                <a16:creationId xmlns:a16="http://schemas.microsoft.com/office/drawing/2014/main" id="{48FF9DD0-4FD8-7634-F91E-06B5D633D890}"/>
              </a:ext>
            </a:extLst>
          </p:cNvPr>
          <p:cNvSpPr/>
          <p:nvPr/>
        </p:nvSpPr>
        <p:spPr>
          <a:xfrm rot="10800000">
            <a:off x="1474269" y="2864397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4" name="Google Shape;1178;p33">
            <a:extLst>
              <a:ext uri="{FF2B5EF4-FFF2-40B4-BE49-F238E27FC236}">
                <a16:creationId xmlns:a16="http://schemas.microsoft.com/office/drawing/2014/main" id="{725F74E3-1A5A-1B59-1361-1B607F762ED5}"/>
              </a:ext>
            </a:extLst>
          </p:cNvPr>
          <p:cNvSpPr txBox="1"/>
          <p:nvPr/>
        </p:nvSpPr>
        <p:spPr>
          <a:xfrm>
            <a:off x="1433778" y="2937093"/>
            <a:ext cx="476668" cy="11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100" kern="0" dirty="0">
                <a:solidFill>
                  <a:srgbClr val="A3D79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2008</a:t>
            </a:r>
            <a:endParaRPr sz="1100" kern="0" dirty="0">
              <a:solidFill>
                <a:srgbClr val="A3D79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5" name="Google Shape;1173;p33">
            <a:extLst>
              <a:ext uri="{FF2B5EF4-FFF2-40B4-BE49-F238E27FC236}">
                <a16:creationId xmlns:a16="http://schemas.microsoft.com/office/drawing/2014/main" id="{E98BFA23-9FA4-BFD6-D07D-00E2826B40C1}"/>
              </a:ext>
            </a:extLst>
          </p:cNvPr>
          <p:cNvSpPr/>
          <p:nvPr/>
        </p:nvSpPr>
        <p:spPr>
          <a:xfrm rot="10800000">
            <a:off x="2257831" y="2873199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6" name="Google Shape;1178;p33">
            <a:extLst>
              <a:ext uri="{FF2B5EF4-FFF2-40B4-BE49-F238E27FC236}">
                <a16:creationId xmlns:a16="http://schemas.microsoft.com/office/drawing/2014/main" id="{BA5A698D-F3FC-F424-BDBA-82692CB5B04D}"/>
              </a:ext>
            </a:extLst>
          </p:cNvPr>
          <p:cNvSpPr txBox="1"/>
          <p:nvPr/>
        </p:nvSpPr>
        <p:spPr>
          <a:xfrm>
            <a:off x="2217340" y="2945895"/>
            <a:ext cx="476668" cy="11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100" kern="0" dirty="0">
                <a:solidFill>
                  <a:srgbClr val="A3D79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2009</a:t>
            </a:r>
            <a:endParaRPr sz="1100" kern="0" dirty="0">
              <a:solidFill>
                <a:srgbClr val="A3D79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7" name="Google Shape;1173;p33">
            <a:extLst>
              <a:ext uri="{FF2B5EF4-FFF2-40B4-BE49-F238E27FC236}">
                <a16:creationId xmlns:a16="http://schemas.microsoft.com/office/drawing/2014/main" id="{EFFFDBC9-9F24-B9A4-EFB4-69DC821C91D6}"/>
              </a:ext>
            </a:extLst>
          </p:cNvPr>
          <p:cNvSpPr/>
          <p:nvPr/>
        </p:nvSpPr>
        <p:spPr>
          <a:xfrm rot="10800000">
            <a:off x="3238440" y="2875672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8" name="Google Shape;1178;p33">
            <a:extLst>
              <a:ext uri="{FF2B5EF4-FFF2-40B4-BE49-F238E27FC236}">
                <a16:creationId xmlns:a16="http://schemas.microsoft.com/office/drawing/2014/main" id="{E6ECB0E3-5E2D-E241-FDDF-B59F1FDD1207}"/>
              </a:ext>
            </a:extLst>
          </p:cNvPr>
          <p:cNvSpPr txBox="1"/>
          <p:nvPr/>
        </p:nvSpPr>
        <p:spPr>
          <a:xfrm>
            <a:off x="3197949" y="2948368"/>
            <a:ext cx="476668" cy="11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100" kern="0" dirty="0">
                <a:solidFill>
                  <a:srgbClr val="A3D79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2012</a:t>
            </a:r>
            <a:endParaRPr sz="1100" kern="0" dirty="0">
              <a:solidFill>
                <a:srgbClr val="A3D79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9" name="Google Shape;1173;p33">
            <a:extLst>
              <a:ext uri="{FF2B5EF4-FFF2-40B4-BE49-F238E27FC236}">
                <a16:creationId xmlns:a16="http://schemas.microsoft.com/office/drawing/2014/main" id="{7C574C39-F55B-CBC9-188D-8B64E7C6E128}"/>
              </a:ext>
            </a:extLst>
          </p:cNvPr>
          <p:cNvSpPr/>
          <p:nvPr/>
        </p:nvSpPr>
        <p:spPr>
          <a:xfrm rot="10800000">
            <a:off x="4053357" y="2880153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0" name="Google Shape;1178;p33">
            <a:extLst>
              <a:ext uri="{FF2B5EF4-FFF2-40B4-BE49-F238E27FC236}">
                <a16:creationId xmlns:a16="http://schemas.microsoft.com/office/drawing/2014/main" id="{8F9C52F9-7934-4305-4403-49FBB499A1D7}"/>
              </a:ext>
            </a:extLst>
          </p:cNvPr>
          <p:cNvSpPr txBox="1"/>
          <p:nvPr/>
        </p:nvSpPr>
        <p:spPr>
          <a:xfrm>
            <a:off x="4012866" y="2952849"/>
            <a:ext cx="476668" cy="11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100" kern="0" dirty="0">
                <a:solidFill>
                  <a:srgbClr val="A3D79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2016</a:t>
            </a:r>
            <a:endParaRPr sz="1100" kern="0" dirty="0">
              <a:solidFill>
                <a:srgbClr val="A3D79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1" name="Google Shape;1173;p33">
            <a:extLst>
              <a:ext uri="{FF2B5EF4-FFF2-40B4-BE49-F238E27FC236}">
                <a16:creationId xmlns:a16="http://schemas.microsoft.com/office/drawing/2014/main" id="{63CBCDCF-4E30-E78F-6426-8FAB3B6C0596}"/>
              </a:ext>
            </a:extLst>
          </p:cNvPr>
          <p:cNvSpPr/>
          <p:nvPr/>
        </p:nvSpPr>
        <p:spPr>
          <a:xfrm rot="10800000">
            <a:off x="4892848" y="2863904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2" name="Google Shape;1178;p33">
            <a:extLst>
              <a:ext uri="{FF2B5EF4-FFF2-40B4-BE49-F238E27FC236}">
                <a16:creationId xmlns:a16="http://schemas.microsoft.com/office/drawing/2014/main" id="{3832B6CF-8CF9-DF0E-EEB2-82BA6EC9365A}"/>
              </a:ext>
            </a:extLst>
          </p:cNvPr>
          <p:cNvSpPr txBox="1"/>
          <p:nvPr/>
        </p:nvSpPr>
        <p:spPr>
          <a:xfrm>
            <a:off x="4852357" y="2936600"/>
            <a:ext cx="476668" cy="11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100" kern="0" dirty="0">
                <a:solidFill>
                  <a:srgbClr val="A3D79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2020</a:t>
            </a:r>
            <a:endParaRPr sz="1100" kern="0" dirty="0">
              <a:solidFill>
                <a:srgbClr val="A3D79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3" name="Google Shape;1173;p33">
            <a:extLst>
              <a:ext uri="{FF2B5EF4-FFF2-40B4-BE49-F238E27FC236}">
                <a16:creationId xmlns:a16="http://schemas.microsoft.com/office/drawing/2014/main" id="{F55BF452-E495-6566-69B3-7D7FE64F067F}"/>
              </a:ext>
            </a:extLst>
          </p:cNvPr>
          <p:cNvSpPr/>
          <p:nvPr/>
        </p:nvSpPr>
        <p:spPr>
          <a:xfrm rot="10800000">
            <a:off x="5824017" y="2870041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4" name="Google Shape;1178;p33">
            <a:extLst>
              <a:ext uri="{FF2B5EF4-FFF2-40B4-BE49-F238E27FC236}">
                <a16:creationId xmlns:a16="http://schemas.microsoft.com/office/drawing/2014/main" id="{5BDE5A39-A9CD-658F-CFBB-007F9F80656A}"/>
              </a:ext>
            </a:extLst>
          </p:cNvPr>
          <p:cNvSpPr txBox="1"/>
          <p:nvPr/>
        </p:nvSpPr>
        <p:spPr>
          <a:xfrm>
            <a:off x="5783526" y="2942737"/>
            <a:ext cx="476668" cy="11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100" kern="0" dirty="0">
                <a:solidFill>
                  <a:srgbClr val="A3D79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2021</a:t>
            </a:r>
            <a:endParaRPr sz="1100" kern="0" dirty="0">
              <a:solidFill>
                <a:srgbClr val="A3D79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5" name="Google Shape;1173;p33">
            <a:extLst>
              <a:ext uri="{FF2B5EF4-FFF2-40B4-BE49-F238E27FC236}">
                <a16:creationId xmlns:a16="http://schemas.microsoft.com/office/drawing/2014/main" id="{00874716-2BB9-14C7-466C-558231F90DF8}"/>
              </a:ext>
            </a:extLst>
          </p:cNvPr>
          <p:cNvSpPr/>
          <p:nvPr/>
        </p:nvSpPr>
        <p:spPr>
          <a:xfrm rot="10800000">
            <a:off x="6658122" y="2873199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6" name="Google Shape;1178;p33">
            <a:extLst>
              <a:ext uri="{FF2B5EF4-FFF2-40B4-BE49-F238E27FC236}">
                <a16:creationId xmlns:a16="http://schemas.microsoft.com/office/drawing/2014/main" id="{384896C9-29B1-38CF-C750-2D994A3A44ED}"/>
              </a:ext>
            </a:extLst>
          </p:cNvPr>
          <p:cNvSpPr txBox="1"/>
          <p:nvPr/>
        </p:nvSpPr>
        <p:spPr>
          <a:xfrm>
            <a:off x="6617631" y="2945895"/>
            <a:ext cx="476668" cy="11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100" kern="0" dirty="0">
                <a:solidFill>
                  <a:srgbClr val="A3D79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2022</a:t>
            </a:r>
            <a:endParaRPr sz="1100" kern="0" dirty="0">
              <a:solidFill>
                <a:srgbClr val="A3D79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8" name="Google Shape;1104;p33">
            <a:extLst>
              <a:ext uri="{FF2B5EF4-FFF2-40B4-BE49-F238E27FC236}">
                <a16:creationId xmlns:a16="http://schemas.microsoft.com/office/drawing/2014/main" id="{96042572-9988-40A7-ADCD-0CD38C864844}"/>
              </a:ext>
            </a:extLst>
          </p:cNvPr>
          <p:cNvSpPr/>
          <p:nvPr/>
        </p:nvSpPr>
        <p:spPr>
          <a:xfrm>
            <a:off x="8367008" y="2733370"/>
            <a:ext cx="9316" cy="448940"/>
          </a:xfrm>
          <a:custGeom>
            <a:avLst/>
            <a:gdLst/>
            <a:ahLst/>
            <a:cxnLst/>
            <a:rect l="l" t="t" r="r" b="b"/>
            <a:pathLst>
              <a:path w="351" h="16914" extrusionOk="0">
                <a:moveTo>
                  <a:pt x="196" y="0"/>
                </a:moveTo>
                <a:cubicBezTo>
                  <a:pt x="126" y="0"/>
                  <a:pt x="56" y="70"/>
                  <a:pt x="56" y="154"/>
                </a:cubicBezTo>
                <a:lnTo>
                  <a:pt x="56" y="84"/>
                </a:lnTo>
                <a:lnTo>
                  <a:pt x="56" y="84"/>
                </a:lnTo>
                <a:cubicBezTo>
                  <a:pt x="3" y="177"/>
                  <a:pt x="76" y="295"/>
                  <a:pt x="179" y="295"/>
                </a:cubicBezTo>
                <a:cubicBezTo>
                  <a:pt x="185" y="295"/>
                  <a:pt x="190" y="295"/>
                  <a:pt x="196" y="294"/>
                </a:cubicBezTo>
                <a:cubicBezTo>
                  <a:pt x="280" y="294"/>
                  <a:pt x="350" y="224"/>
                  <a:pt x="350" y="154"/>
                </a:cubicBezTo>
                <a:cubicBezTo>
                  <a:pt x="350" y="70"/>
                  <a:pt x="280" y="0"/>
                  <a:pt x="196" y="0"/>
                </a:cubicBezTo>
                <a:close/>
                <a:moveTo>
                  <a:pt x="196" y="882"/>
                </a:moveTo>
                <a:cubicBezTo>
                  <a:pt x="126" y="882"/>
                  <a:pt x="56" y="938"/>
                  <a:pt x="56" y="1022"/>
                </a:cubicBezTo>
                <a:lnTo>
                  <a:pt x="56" y="966"/>
                </a:lnTo>
                <a:lnTo>
                  <a:pt x="56" y="966"/>
                </a:lnTo>
                <a:cubicBezTo>
                  <a:pt x="0" y="1064"/>
                  <a:pt x="84" y="1176"/>
                  <a:pt x="196" y="1176"/>
                </a:cubicBezTo>
                <a:cubicBezTo>
                  <a:pt x="280" y="1176"/>
                  <a:pt x="350" y="1106"/>
                  <a:pt x="350" y="1022"/>
                </a:cubicBezTo>
                <a:cubicBezTo>
                  <a:pt x="350" y="938"/>
                  <a:pt x="280" y="882"/>
                  <a:pt x="196" y="882"/>
                </a:cubicBezTo>
                <a:close/>
                <a:moveTo>
                  <a:pt x="196" y="1750"/>
                </a:moveTo>
                <a:cubicBezTo>
                  <a:pt x="126" y="1750"/>
                  <a:pt x="56" y="1820"/>
                  <a:pt x="56" y="1904"/>
                </a:cubicBezTo>
                <a:lnTo>
                  <a:pt x="56" y="1834"/>
                </a:lnTo>
                <a:lnTo>
                  <a:pt x="56" y="1834"/>
                </a:lnTo>
                <a:cubicBezTo>
                  <a:pt x="17" y="1940"/>
                  <a:pt x="77" y="2046"/>
                  <a:pt x="177" y="2046"/>
                </a:cubicBezTo>
                <a:cubicBezTo>
                  <a:pt x="183" y="2046"/>
                  <a:pt x="190" y="2045"/>
                  <a:pt x="196" y="2044"/>
                </a:cubicBezTo>
                <a:cubicBezTo>
                  <a:pt x="280" y="2044"/>
                  <a:pt x="350" y="1974"/>
                  <a:pt x="350" y="1904"/>
                </a:cubicBezTo>
                <a:cubicBezTo>
                  <a:pt x="350" y="1820"/>
                  <a:pt x="280" y="1750"/>
                  <a:pt x="196" y="1750"/>
                </a:cubicBezTo>
                <a:close/>
                <a:moveTo>
                  <a:pt x="196" y="2632"/>
                </a:moveTo>
                <a:cubicBezTo>
                  <a:pt x="126" y="2632"/>
                  <a:pt x="56" y="2688"/>
                  <a:pt x="56" y="2772"/>
                </a:cubicBezTo>
                <a:lnTo>
                  <a:pt x="56" y="2716"/>
                </a:lnTo>
                <a:lnTo>
                  <a:pt x="56" y="2716"/>
                </a:lnTo>
                <a:cubicBezTo>
                  <a:pt x="14" y="2814"/>
                  <a:pt x="98" y="2926"/>
                  <a:pt x="196" y="2926"/>
                </a:cubicBezTo>
                <a:cubicBezTo>
                  <a:pt x="280" y="2926"/>
                  <a:pt x="350" y="2856"/>
                  <a:pt x="350" y="2772"/>
                </a:cubicBezTo>
                <a:cubicBezTo>
                  <a:pt x="350" y="2688"/>
                  <a:pt x="280" y="2632"/>
                  <a:pt x="196" y="2632"/>
                </a:cubicBezTo>
                <a:close/>
                <a:moveTo>
                  <a:pt x="196" y="3501"/>
                </a:moveTo>
                <a:cubicBezTo>
                  <a:pt x="126" y="3501"/>
                  <a:pt x="56" y="3571"/>
                  <a:pt x="56" y="3655"/>
                </a:cubicBezTo>
                <a:lnTo>
                  <a:pt x="56" y="3599"/>
                </a:lnTo>
                <a:lnTo>
                  <a:pt x="56" y="3599"/>
                </a:lnTo>
                <a:cubicBezTo>
                  <a:pt x="17" y="3691"/>
                  <a:pt x="89" y="3796"/>
                  <a:pt x="179" y="3796"/>
                </a:cubicBezTo>
                <a:cubicBezTo>
                  <a:pt x="185" y="3796"/>
                  <a:pt x="191" y="3795"/>
                  <a:pt x="196" y="3795"/>
                </a:cubicBezTo>
                <a:cubicBezTo>
                  <a:pt x="280" y="3795"/>
                  <a:pt x="350" y="3725"/>
                  <a:pt x="350" y="3655"/>
                </a:cubicBezTo>
                <a:cubicBezTo>
                  <a:pt x="350" y="3571"/>
                  <a:pt x="280" y="3501"/>
                  <a:pt x="196" y="3501"/>
                </a:cubicBezTo>
                <a:close/>
                <a:moveTo>
                  <a:pt x="178" y="4381"/>
                </a:moveTo>
                <a:cubicBezTo>
                  <a:pt x="115" y="4381"/>
                  <a:pt x="56" y="4446"/>
                  <a:pt x="56" y="4523"/>
                </a:cubicBezTo>
                <a:lnTo>
                  <a:pt x="56" y="4481"/>
                </a:lnTo>
                <a:lnTo>
                  <a:pt x="56" y="4481"/>
                </a:lnTo>
                <a:cubicBezTo>
                  <a:pt x="14" y="4579"/>
                  <a:pt x="98" y="4677"/>
                  <a:pt x="196" y="4677"/>
                </a:cubicBezTo>
                <a:cubicBezTo>
                  <a:pt x="280" y="4677"/>
                  <a:pt x="350" y="4607"/>
                  <a:pt x="350" y="4523"/>
                </a:cubicBezTo>
                <a:cubicBezTo>
                  <a:pt x="350" y="4439"/>
                  <a:pt x="280" y="4383"/>
                  <a:pt x="196" y="4383"/>
                </a:cubicBezTo>
                <a:cubicBezTo>
                  <a:pt x="190" y="4381"/>
                  <a:pt x="184" y="4381"/>
                  <a:pt x="178" y="4381"/>
                </a:cubicBezTo>
                <a:close/>
                <a:moveTo>
                  <a:pt x="196" y="5251"/>
                </a:moveTo>
                <a:cubicBezTo>
                  <a:pt x="126" y="5251"/>
                  <a:pt x="56" y="5321"/>
                  <a:pt x="56" y="5405"/>
                </a:cubicBezTo>
                <a:lnTo>
                  <a:pt x="56" y="5349"/>
                </a:lnTo>
                <a:lnTo>
                  <a:pt x="56" y="5349"/>
                </a:lnTo>
                <a:cubicBezTo>
                  <a:pt x="30" y="5441"/>
                  <a:pt x="90" y="5546"/>
                  <a:pt x="180" y="5546"/>
                </a:cubicBezTo>
                <a:cubicBezTo>
                  <a:pt x="185" y="5546"/>
                  <a:pt x="191" y="5545"/>
                  <a:pt x="196" y="5545"/>
                </a:cubicBezTo>
                <a:cubicBezTo>
                  <a:pt x="280" y="5545"/>
                  <a:pt x="350" y="5475"/>
                  <a:pt x="350" y="5405"/>
                </a:cubicBezTo>
                <a:cubicBezTo>
                  <a:pt x="350" y="5321"/>
                  <a:pt x="280" y="5251"/>
                  <a:pt x="196" y="5251"/>
                </a:cubicBezTo>
                <a:close/>
                <a:moveTo>
                  <a:pt x="196" y="6133"/>
                </a:moveTo>
                <a:cubicBezTo>
                  <a:pt x="126" y="6133"/>
                  <a:pt x="56" y="6189"/>
                  <a:pt x="56" y="6273"/>
                </a:cubicBezTo>
                <a:lnTo>
                  <a:pt x="56" y="6231"/>
                </a:lnTo>
                <a:lnTo>
                  <a:pt x="56" y="6231"/>
                </a:lnTo>
                <a:cubicBezTo>
                  <a:pt x="28" y="6329"/>
                  <a:pt x="98" y="6427"/>
                  <a:pt x="196" y="6427"/>
                </a:cubicBezTo>
                <a:cubicBezTo>
                  <a:pt x="280" y="6427"/>
                  <a:pt x="350" y="6357"/>
                  <a:pt x="350" y="6273"/>
                </a:cubicBezTo>
                <a:cubicBezTo>
                  <a:pt x="350" y="6189"/>
                  <a:pt x="280" y="6133"/>
                  <a:pt x="196" y="6133"/>
                </a:cubicBezTo>
                <a:close/>
                <a:moveTo>
                  <a:pt x="196" y="7001"/>
                </a:moveTo>
                <a:cubicBezTo>
                  <a:pt x="126" y="7001"/>
                  <a:pt x="56" y="7071"/>
                  <a:pt x="56" y="7155"/>
                </a:cubicBezTo>
                <a:lnTo>
                  <a:pt x="56" y="7113"/>
                </a:lnTo>
                <a:lnTo>
                  <a:pt x="56" y="7113"/>
                </a:lnTo>
                <a:cubicBezTo>
                  <a:pt x="28" y="7211"/>
                  <a:pt x="98" y="7295"/>
                  <a:pt x="196" y="7295"/>
                </a:cubicBezTo>
                <a:cubicBezTo>
                  <a:pt x="280" y="7295"/>
                  <a:pt x="350" y="7225"/>
                  <a:pt x="350" y="7155"/>
                </a:cubicBezTo>
                <a:cubicBezTo>
                  <a:pt x="350" y="7071"/>
                  <a:pt x="280" y="7001"/>
                  <a:pt x="196" y="7001"/>
                </a:cubicBezTo>
                <a:close/>
                <a:moveTo>
                  <a:pt x="178" y="7881"/>
                </a:moveTo>
                <a:cubicBezTo>
                  <a:pt x="115" y="7881"/>
                  <a:pt x="56" y="7946"/>
                  <a:pt x="56" y="8023"/>
                </a:cubicBezTo>
                <a:lnTo>
                  <a:pt x="56" y="7995"/>
                </a:lnTo>
                <a:lnTo>
                  <a:pt x="56" y="7995"/>
                </a:lnTo>
                <a:cubicBezTo>
                  <a:pt x="28" y="8079"/>
                  <a:pt x="98" y="8177"/>
                  <a:pt x="196" y="8177"/>
                </a:cubicBezTo>
                <a:cubicBezTo>
                  <a:pt x="280" y="8177"/>
                  <a:pt x="350" y="8107"/>
                  <a:pt x="350" y="8023"/>
                </a:cubicBezTo>
                <a:cubicBezTo>
                  <a:pt x="350" y="7939"/>
                  <a:pt x="280" y="7883"/>
                  <a:pt x="196" y="7883"/>
                </a:cubicBezTo>
                <a:cubicBezTo>
                  <a:pt x="190" y="7882"/>
                  <a:pt x="184" y="7881"/>
                  <a:pt x="178" y="7881"/>
                </a:cubicBezTo>
                <a:close/>
                <a:moveTo>
                  <a:pt x="196" y="8751"/>
                </a:moveTo>
                <a:cubicBezTo>
                  <a:pt x="126" y="8751"/>
                  <a:pt x="56" y="8821"/>
                  <a:pt x="56" y="8905"/>
                </a:cubicBezTo>
                <a:lnTo>
                  <a:pt x="56" y="8863"/>
                </a:lnTo>
                <a:lnTo>
                  <a:pt x="56" y="8863"/>
                </a:lnTo>
                <a:cubicBezTo>
                  <a:pt x="28" y="8961"/>
                  <a:pt x="112" y="9045"/>
                  <a:pt x="196" y="9045"/>
                </a:cubicBezTo>
                <a:cubicBezTo>
                  <a:pt x="280" y="9045"/>
                  <a:pt x="350" y="8975"/>
                  <a:pt x="350" y="8905"/>
                </a:cubicBezTo>
                <a:cubicBezTo>
                  <a:pt x="350" y="8821"/>
                  <a:pt x="280" y="8751"/>
                  <a:pt x="196" y="8751"/>
                </a:cubicBezTo>
                <a:close/>
                <a:moveTo>
                  <a:pt x="178" y="9631"/>
                </a:moveTo>
                <a:cubicBezTo>
                  <a:pt x="115" y="9631"/>
                  <a:pt x="56" y="9696"/>
                  <a:pt x="56" y="9773"/>
                </a:cubicBezTo>
                <a:lnTo>
                  <a:pt x="56" y="9745"/>
                </a:lnTo>
                <a:lnTo>
                  <a:pt x="56" y="9745"/>
                </a:lnTo>
                <a:cubicBezTo>
                  <a:pt x="42" y="9843"/>
                  <a:pt x="112" y="9927"/>
                  <a:pt x="196" y="9927"/>
                </a:cubicBezTo>
                <a:cubicBezTo>
                  <a:pt x="280" y="9927"/>
                  <a:pt x="350" y="9857"/>
                  <a:pt x="350" y="9773"/>
                </a:cubicBezTo>
                <a:cubicBezTo>
                  <a:pt x="350" y="9689"/>
                  <a:pt x="280" y="9633"/>
                  <a:pt x="196" y="9633"/>
                </a:cubicBezTo>
                <a:cubicBezTo>
                  <a:pt x="190" y="9632"/>
                  <a:pt x="184" y="9631"/>
                  <a:pt x="178" y="9631"/>
                </a:cubicBezTo>
                <a:close/>
                <a:moveTo>
                  <a:pt x="196" y="10501"/>
                </a:moveTo>
                <a:cubicBezTo>
                  <a:pt x="126" y="10501"/>
                  <a:pt x="56" y="10571"/>
                  <a:pt x="56" y="10655"/>
                </a:cubicBezTo>
                <a:lnTo>
                  <a:pt x="56" y="10627"/>
                </a:lnTo>
                <a:lnTo>
                  <a:pt x="56" y="10627"/>
                </a:lnTo>
                <a:cubicBezTo>
                  <a:pt x="42" y="10711"/>
                  <a:pt x="112" y="10795"/>
                  <a:pt x="196" y="10795"/>
                </a:cubicBezTo>
                <a:cubicBezTo>
                  <a:pt x="280" y="10795"/>
                  <a:pt x="350" y="10725"/>
                  <a:pt x="350" y="10655"/>
                </a:cubicBezTo>
                <a:cubicBezTo>
                  <a:pt x="350" y="10571"/>
                  <a:pt x="280" y="10501"/>
                  <a:pt x="196" y="10501"/>
                </a:cubicBezTo>
                <a:close/>
                <a:moveTo>
                  <a:pt x="178" y="11381"/>
                </a:moveTo>
                <a:cubicBezTo>
                  <a:pt x="115" y="11381"/>
                  <a:pt x="56" y="11446"/>
                  <a:pt x="56" y="11523"/>
                </a:cubicBezTo>
                <a:lnTo>
                  <a:pt x="56" y="11509"/>
                </a:lnTo>
                <a:lnTo>
                  <a:pt x="56" y="11509"/>
                </a:lnTo>
                <a:cubicBezTo>
                  <a:pt x="43" y="11587"/>
                  <a:pt x="102" y="11665"/>
                  <a:pt x="178" y="11665"/>
                </a:cubicBezTo>
                <a:cubicBezTo>
                  <a:pt x="184" y="11665"/>
                  <a:pt x="190" y="11664"/>
                  <a:pt x="196" y="11663"/>
                </a:cubicBezTo>
                <a:cubicBezTo>
                  <a:pt x="203" y="11664"/>
                  <a:pt x="211" y="11665"/>
                  <a:pt x="218" y="11665"/>
                </a:cubicBezTo>
                <a:cubicBezTo>
                  <a:pt x="292" y="11665"/>
                  <a:pt x="350" y="11600"/>
                  <a:pt x="350" y="11523"/>
                </a:cubicBezTo>
                <a:cubicBezTo>
                  <a:pt x="350" y="11439"/>
                  <a:pt x="280" y="11383"/>
                  <a:pt x="196" y="11383"/>
                </a:cubicBezTo>
                <a:cubicBezTo>
                  <a:pt x="190" y="11382"/>
                  <a:pt x="184" y="11381"/>
                  <a:pt x="178" y="11381"/>
                </a:cubicBezTo>
                <a:close/>
                <a:moveTo>
                  <a:pt x="196" y="12251"/>
                </a:moveTo>
                <a:cubicBezTo>
                  <a:pt x="126" y="12251"/>
                  <a:pt x="56" y="12321"/>
                  <a:pt x="56" y="12405"/>
                </a:cubicBezTo>
                <a:lnTo>
                  <a:pt x="56" y="12391"/>
                </a:lnTo>
                <a:lnTo>
                  <a:pt x="56" y="12391"/>
                </a:lnTo>
                <a:cubicBezTo>
                  <a:pt x="42" y="12475"/>
                  <a:pt x="112" y="12545"/>
                  <a:pt x="196" y="12545"/>
                </a:cubicBezTo>
                <a:cubicBezTo>
                  <a:pt x="280" y="12545"/>
                  <a:pt x="350" y="12475"/>
                  <a:pt x="350" y="12405"/>
                </a:cubicBezTo>
                <a:cubicBezTo>
                  <a:pt x="350" y="12321"/>
                  <a:pt x="280" y="12251"/>
                  <a:pt x="196" y="12251"/>
                </a:cubicBezTo>
                <a:close/>
                <a:moveTo>
                  <a:pt x="196" y="13119"/>
                </a:moveTo>
                <a:cubicBezTo>
                  <a:pt x="126" y="13119"/>
                  <a:pt x="56" y="13189"/>
                  <a:pt x="56" y="13273"/>
                </a:cubicBezTo>
                <a:lnTo>
                  <a:pt x="56" y="13259"/>
                </a:lnTo>
                <a:lnTo>
                  <a:pt x="56" y="13259"/>
                </a:lnTo>
                <a:cubicBezTo>
                  <a:pt x="43" y="13337"/>
                  <a:pt x="102" y="13415"/>
                  <a:pt x="178" y="13415"/>
                </a:cubicBezTo>
                <a:cubicBezTo>
                  <a:pt x="184" y="13415"/>
                  <a:pt x="190" y="13414"/>
                  <a:pt x="196" y="13413"/>
                </a:cubicBezTo>
                <a:cubicBezTo>
                  <a:pt x="280" y="13413"/>
                  <a:pt x="350" y="13357"/>
                  <a:pt x="350" y="13273"/>
                </a:cubicBezTo>
                <a:cubicBezTo>
                  <a:pt x="350" y="13189"/>
                  <a:pt x="280" y="13119"/>
                  <a:pt x="196" y="13119"/>
                </a:cubicBezTo>
                <a:close/>
                <a:moveTo>
                  <a:pt x="196" y="14001"/>
                </a:moveTo>
                <a:cubicBezTo>
                  <a:pt x="126" y="14001"/>
                  <a:pt x="56" y="14071"/>
                  <a:pt x="56" y="14155"/>
                </a:cubicBezTo>
                <a:lnTo>
                  <a:pt x="56" y="14141"/>
                </a:lnTo>
                <a:lnTo>
                  <a:pt x="56" y="14141"/>
                </a:lnTo>
                <a:cubicBezTo>
                  <a:pt x="42" y="14225"/>
                  <a:pt x="112" y="14295"/>
                  <a:pt x="196" y="14295"/>
                </a:cubicBezTo>
                <a:cubicBezTo>
                  <a:pt x="280" y="14295"/>
                  <a:pt x="350" y="14225"/>
                  <a:pt x="350" y="14155"/>
                </a:cubicBezTo>
                <a:cubicBezTo>
                  <a:pt x="350" y="14071"/>
                  <a:pt x="280" y="14001"/>
                  <a:pt x="196" y="14001"/>
                </a:cubicBezTo>
                <a:close/>
                <a:moveTo>
                  <a:pt x="196" y="14869"/>
                </a:moveTo>
                <a:cubicBezTo>
                  <a:pt x="126" y="14869"/>
                  <a:pt x="56" y="14939"/>
                  <a:pt x="56" y="15023"/>
                </a:cubicBezTo>
                <a:lnTo>
                  <a:pt x="56" y="15009"/>
                </a:lnTo>
                <a:lnTo>
                  <a:pt x="56" y="15009"/>
                </a:lnTo>
                <a:cubicBezTo>
                  <a:pt x="43" y="15087"/>
                  <a:pt x="102" y="15165"/>
                  <a:pt x="178" y="15165"/>
                </a:cubicBezTo>
                <a:cubicBezTo>
                  <a:pt x="184" y="15165"/>
                  <a:pt x="190" y="15165"/>
                  <a:pt x="196" y="15163"/>
                </a:cubicBezTo>
                <a:cubicBezTo>
                  <a:pt x="280" y="15163"/>
                  <a:pt x="350" y="15107"/>
                  <a:pt x="350" y="15023"/>
                </a:cubicBezTo>
                <a:cubicBezTo>
                  <a:pt x="350" y="14939"/>
                  <a:pt x="280" y="14869"/>
                  <a:pt x="196" y="14869"/>
                </a:cubicBezTo>
                <a:close/>
                <a:moveTo>
                  <a:pt x="196" y="15752"/>
                </a:moveTo>
                <a:cubicBezTo>
                  <a:pt x="128" y="15752"/>
                  <a:pt x="60" y="15818"/>
                  <a:pt x="56" y="15899"/>
                </a:cubicBezTo>
                <a:cubicBezTo>
                  <a:pt x="56" y="15896"/>
                  <a:pt x="56" y="15894"/>
                  <a:pt x="56" y="15892"/>
                </a:cubicBezTo>
                <a:lnTo>
                  <a:pt x="56" y="15906"/>
                </a:lnTo>
                <a:cubicBezTo>
                  <a:pt x="56" y="15903"/>
                  <a:pt x="56" y="15901"/>
                  <a:pt x="56" y="15899"/>
                </a:cubicBezTo>
                <a:lnTo>
                  <a:pt x="56" y="15899"/>
                </a:lnTo>
                <a:cubicBezTo>
                  <a:pt x="60" y="15979"/>
                  <a:pt x="128" y="16046"/>
                  <a:pt x="196" y="16046"/>
                </a:cubicBezTo>
                <a:cubicBezTo>
                  <a:pt x="280" y="16046"/>
                  <a:pt x="350" y="15976"/>
                  <a:pt x="350" y="15906"/>
                </a:cubicBezTo>
                <a:cubicBezTo>
                  <a:pt x="350" y="15822"/>
                  <a:pt x="280" y="15752"/>
                  <a:pt x="196" y="15752"/>
                </a:cubicBezTo>
                <a:close/>
                <a:moveTo>
                  <a:pt x="178" y="16632"/>
                </a:moveTo>
                <a:cubicBezTo>
                  <a:pt x="115" y="16632"/>
                  <a:pt x="56" y="16697"/>
                  <a:pt x="56" y="16774"/>
                </a:cubicBezTo>
                <a:cubicBezTo>
                  <a:pt x="56" y="16858"/>
                  <a:pt x="126" y="16914"/>
                  <a:pt x="196" y="16914"/>
                </a:cubicBezTo>
                <a:cubicBezTo>
                  <a:pt x="280" y="16914"/>
                  <a:pt x="350" y="16858"/>
                  <a:pt x="350" y="16774"/>
                </a:cubicBezTo>
                <a:cubicBezTo>
                  <a:pt x="350" y="16690"/>
                  <a:pt x="280" y="16634"/>
                  <a:pt x="196" y="16634"/>
                </a:cubicBezTo>
                <a:cubicBezTo>
                  <a:pt x="190" y="16632"/>
                  <a:pt x="184" y="16632"/>
                  <a:pt x="178" y="16632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9" name="Google Shape;1131;p33">
            <a:extLst>
              <a:ext uri="{FF2B5EF4-FFF2-40B4-BE49-F238E27FC236}">
                <a16:creationId xmlns:a16="http://schemas.microsoft.com/office/drawing/2014/main" id="{9D2A45AE-D678-4176-B3E6-8ACF867AA181}"/>
              </a:ext>
            </a:extLst>
          </p:cNvPr>
          <p:cNvSpPr/>
          <p:nvPr/>
        </p:nvSpPr>
        <p:spPr>
          <a:xfrm>
            <a:off x="8175982" y="3207529"/>
            <a:ext cx="422928" cy="406737"/>
          </a:xfrm>
          <a:custGeom>
            <a:avLst/>
            <a:gdLst/>
            <a:ahLst/>
            <a:cxnLst/>
            <a:rect l="l" t="t" r="r" b="b"/>
            <a:pathLst>
              <a:path w="15934" h="15324" extrusionOk="0">
                <a:moveTo>
                  <a:pt x="8275" y="1"/>
                </a:moveTo>
                <a:cubicBezTo>
                  <a:pt x="5167" y="1"/>
                  <a:pt x="2381" y="1863"/>
                  <a:pt x="1191" y="4733"/>
                </a:cubicBezTo>
                <a:cubicBezTo>
                  <a:pt x="1" y="7590"/>
                  <a:pt x="659" y="10880"/>
                  <a:pt x="2857" y="13078"/>
                </a:cubicBezTo>
                <a:cubicBezTo>
                  <a:pt x="4318" y="14548"/>
                  <a:pt x="6280" y="15323"/>
                  <a:pt x="8274" y="15323"/>
                </a:cubicBezTo>
                <a:cubicBezTo>
                  <a:pt x="9261" y="15323"/>
                  <a:pt x="10256" y="15134"/>
                  <a:pt x="11201" y="14744"/>
                </a:cubicBezTo>
                <a:cubicBezTo>
                  <a:pt x="14072" y="13554"/>
                  <a:pt x="15934" y="10754"/>
                  <a:pt x="15934" y="7660"/>
                </a:cubicBezTo>
                <a:cubicBezTo>
                  <a:pt x="15934" y="3431"/>
                  <a:pt x="12504" y="1"/>
                  <a:pt x="8275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0" name="Google Shape;1135;p33">
            <a:extLst>
              <a:ext uri="{FF2B5EF4-FFF2-40B4-BE49-F238E27FC236}">
                <a16:creationId xmlns:a16="http://schemas.microsoft.com/office/drawing/2014/main" id="{ADC4D237-84CE-422D-AD8C-3D2EAFD4E000}"/>
              </a:ext>
            </a:extLst>
          </p:cNvPr>
          <p:cNvSpPr/>
          <p:nvPr/>
        </p:nvSpPr>
        <p:spPr>
          <a:xfrm>
            <a:off x="8154957" y="3172081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1" name="Google Shape;1112;p33">
            <a:extLst>
              <a:ext uri="{FF2B5EF4-FFF2-40B4-BE49-F238E27FC236}">
                <a16:creationId xmlns:a16="http://schemas.microsoft.com/office/drawing/2014/main" id="{4EBA184B-58FD-4940-B77F-50AC07B6F70D}"/>
              </a:ext>
            </a:extLst>
          </p:cNvPr>
          <p:cNvSpPr/>
          <p:nvPr/>
        </p:nvSpPr>
        <p:spPr>
          <a:xfrm>
            <a:off x="8272597" y="2552005"/>
            <a:ext cx="213349" cy="182904"/>
          </a:xfrm>
          <a:custGeom>
            <a:avLst/>
            <a:gdLst/>
            <a:ahLst/>
            <a:cxnLst/>
            <a:rect l="l" t="t" r="r" b="b"/>
            <a:pathLst>
              <a:path w="8038" h="6891" extrusionOk="0">
                <a:moveTo>
                  <a:pt x="4607" y="1"/>
                </a:moveTo>
                <a:cubicBezTo>
                  <a:pt x="1541" y="1"/>
                  <a:pt x="1" y="3711"/>
                  <a:pt x="2171" y="5881"/>
                </a:cubicBezTo>
                <a:cubicBezTo>
                  <a:pt x="2872" y="6578"/>
                  <a:pt x="3733" y="6890"/>
                  <a:pt x="4577" y="6890"/>
                </a:cubicBezTo>
                <a:cubicBezTo>
                  <a:pt x="6344" y="6890"/>
                  <a:pt x="8038" y="5520"/>
                  <a:pt x="8038" y="3445"/>
                </a:cubicBezTo>
                <a:cubicBezTo>
                  <a:pt x="8038" y="1541"/>
                  <a:pt x="6497" y="1"/>
                  <a:pt x="4607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2" name="Google Shape;1113;p33">
            <a:extLst>
              <a:ext uri="{FF2B5EF4-FFF2-40B4-BE49-F238E27FC236}">
                <a16:creationId xmlns:a16="http://schemas.microsoft.com/office/drawing/2014/main" id="{B252DA75-42F3-4649-A99B-0F9D86E2D938}"/>
              </a:ext>
            </a:extLst>
          </p:cNvPr>
          <p:cNvSpPr/>
          <p:nvPr/>
        </p:nvSpPr>
        <p:spPr>
          <a:xfrm>
            <a:off x="8245099" y="2525489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70" y="6897"/>
                  <a:pt x="4774" y="6897"/>
                </a:cubicBezTo>
                <a:cubicBezTo>
                  <a:pt x="3965" y="6897"/>
                  <a:pt x="3139" y="6597"/>
                  <a:pt x="2465" y="5928"/>
                </a:cubicBezTo>
                <a:cubicBezTo>
                  <a:pt x="393" y="3856"/>
                  <a:pt x="1863" y="300"/>
                  <a:pt x="4803" y="300"/>
                </a:cubicBezTo>
                <a:close/>
                <a:moveTo>
                  <a:pt x="4762" y="1"/>
                </a:moveTo>
                <a:cubicBezTo>
                  <a:pt x="3881" y="1"/>
                  <a:pt x="2984" y="327"/>
                  <a:pt x="2255" y="1056"/>
                </a:cubicBezTo>
                <a:cubicBezTo>
                  <a:pt x="1" y="3324"/>
                  <a:pt x="1597" y="7188"/>
                  <a:pt x="4803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8" y="1430"/>
                  <a:pt x="6606" y="1"/>
                  <a:pt x="4762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4" name="Google Shape;1558;p38">
            <a:extLst>
              <a:ext uri="{FF2B5EF4-FFF2-40B4-BE49-F238E27FC236}">
                <a16:creationId xmlns:a16="http://schemas.microsoft.com/office/drawing/2014/main" id="{89D4D7B0-58D4-48DE-A7BD-7E3104DDD324}"/>
              </a:ext>
            </a:extLst>
          </p:cNvPr>
          <p:cNvSpPr/>
          <p:nvPr/>
        </p:nvSpPr>
        <p:spPr>
          <a:xfrm>
            <a:off x="8268609" y="3281625"/>
            <a:ext cx="195693" cy="216472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5" name="Google Shape;1173;p33">
            <a:extLst>
              <a:ext uri="{FF2B5EF4-FFF2-40B4-BE49-F238E27FC236}">
                <a16:creationId xmlns:a16="http://schemas.microsoft.com/office/drawing/2014/main" id="{CD2563D6-7483-469E-AFA7-DED973EAE7E2}"/>
              </a:ext>
            </a:extLst>
          </p:cNvPr>
          <p:cNvSpPr/>
          <p:nvPr/>
        </p:nvSpPr>
        <p:spPr>
          <a:xfrm rot="10800000">
            <a:off x="7873920" y="2875792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6" name="Google Shape;1178;p33">
            <a:extLst>
              <a:ext uri="{FF2B5EF4-FFF2-40B4-BE49-F238E27FC236}">
                <a16:creationId xmlns:a16="http://schemas.microsoft.com/office/drawing/2014/main" id="{E0C6831D-9B18-47A9-A362-A0EF0D2DDBAF}"/>
              </a:ext>
            </a:extLst>
          </p:cNvPr>
          <p:cNvSpPr txBox="1"/>
          <p:nvPr/>
        </p:nvSpPr>
        <p:spPr>
          <a:xfrm>
            <a:off x="7833429" y="2948488"/>
            <a:ext cx="476668" cy="11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100" kern="0" dirty="0">
                <a:solidFill>
                  <a:srgbClr val="A3D79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2024</a:t>
            </a:r>
            <a:endParaRPr sz="1100" kern="0" dirty="0">
              <a:solidFill>
                <a:srgbClr val="A3D79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" name="Google Shape;1171;p33">
            <a:extLst>
              <a:ext uri="{FF2B5EF4-FFF2-40B4-BE49-F238E27FC236}">
                <a16:creationId xmlns:a16="http://schemas.microsoft.com/office/drawing/2014/main" id="{0018CC75-04DE-42BC-AD46-F1E01B30660D}"/>
              </a:ext>
            </a:extLst>
          </p:cNvPr>
          <p:cNvSpPr txBox="1"/>
          <p:nvPr/>
        </p:nvSpPr>
        <p:spPr>
          <a:xfrm>
            <a:off x="7868747" y="3616239"/>
            <a:ext cx="1015153" cy="469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TOGAF 9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Foundation</a:t>
            </a:r>
            <a:endParaRPr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8" name="Google Shape;1108;p33">
            <a:extLst>
              <a:ext uri="{FF2B5EF4-FFF2-40B4-BE49-F238E27FC236}">
                <a16:creationId xmlns:a16="http://schemas.microsoft.com/office/drawing/2014/main" id="{C9AF6CE7-9736-44CB-8A33-341CDACC63A1}"/>
              </a:ext>
            </a:extLst>
          </p:cNvPr>
          <p:cNvSpPr/>
          <p:nvPr/>
        </p:nvSpPr>
        <p:spPr>
          <a:xfrm>
            <a:off x="9229583" y="2074540"/>
            <a:ext cx="8945" cy="449311"/>
          </a:xfrm>
          <a:custGeom>
            <a:avLst/>
            <a:gdLst/>
            <a:ahLst/>
            <a:cxnLst/>
            <a:rect l="l" t="t" r="r" b="b"/>
            <a:pathLst>
              <a:path w="337" h="16928" extrusionOk="0">
                <a:moveTo>
                  <a:pt x="197" y="0"/>
                </a:moveTo>
                <a:cubicBezTo>
                  <a:pt x="113" y="0"/>
                  <a:pt x="43" y="70"/>
                  <a:pt x="43" y="154"/>
                </a:cubicBezTo>
                <a:lnTo>
                  <a:pt x="43" y="84"/>
                </a:lnTo>
                <a:lnTo>
                  <a:pt x="43" y="84"/>
                </a:lnTo>
                <a:cubicBezTo>
                  <a:pt x="3" y="177"/>
                  <a:pt x="76" y="295"/>
                  <a:pt x="180" y="295"/>
                </a:cubicBezTo>
                <a:cubicBezTo>
                  <a:pt x="185" y="295"/>
                  <a:pt x="191" y="295"/>
                  <a:pt x="197" y="294"/>
                </a:cubicBezTo>
                <a:cubicBezTo>
                  <a:pt x="281" y="294"/>
                  <a:pt x="337" y="224"/>
                  <a:pt x="337" y="154"/>
                </a:cubicBezTo>
                <a:cubicBezTo>
                  <a:pt x="337" y="70"/>
                  <a:pt x="281" y="0"/>
                  <a:pt x="197" y="0"/>
                </a:cubicBezTo>
                <a:close/>
                <a:moveTo>
                  <a:pt x="197" y="882"/>
                </a:moveTo>
                <a:cubicBezTo>
                  <a:pt x="113" y="882"/>
                  <a:pt x="43" y="938"/>
                  <a:pt x="43" y="1022"/>
                </a:cubicBezTo>
                <a:lnTo>
                  <a:pt x="43" y="966"/>
                </a:lnTo>
                <a:lnTo>
                  <a:pt x="43" y="966"/>
                </a:lnTo>
                <a:cubicBezTo>
                  <a:pt x="1" y="1064"/>
                  <a:pt x="85" y="1176"/>
                  <a:pt x="197" y="1176"/>
                </a:cubicBezTo>
                <a:cubicBezTo>
                  <a:pt x="281" y="1176"/>
                  <a:pt x="337" y="1106"/>
                  <a:pt x="337" y="1022"/>
                </a:cubicBezTo>
                <a:cubicBezTo>
                  <a:pt x="337" y="938"/>
                  <a:pt x="281" y="882"/>
                  <a:pt x="197" y="882"/>
                </a:cubicBezTo>
                <a:close/>
                <a:moveTo>
                  <a:pt x="197" y="1750"/>
                </a:moveTo>
                <a:cubicBezTo>
                  <a:pt x="113" y="1750"/>
                  <a:pt x="43" y="1820"/>
                  <a:pt x="43" y="1904"/>
                </a:cubicBezTo>
                <a:lnTo>
                  <a:pt x="43" y="1834"/>
                </a:lnTo>
                <a:lnTo>
                  <a:pt x="43" y="1834"/>
                </a:lnTo>
                <a:cubicBezTo>
                  <a:pt x="3" y="1927"/>
                  <a:pt x="76" y="2045"/>
                  <a:pt x="180" y="2045"/>
                </a:cubicBezTo>
                <a:cubicBezTo>
                  <a:pt x="185" y="2045"/>
                  <a:pt x="191" y="2045"/>
                  <a:pt x="197" y="2044"/>
                </a:cubicBezTo>
                <a:cubicBezTo>
                  <a:pt x="281" y="2044"/>
                  <a:pt x="337" y="1974"/>
                  <a:pt x="337" y="1904"/>
                </a:cubicBezTo>
                <a:cubicBezTo>
                  <a:pt x="337" y="1820"/>
                  <a:pt x="281" y="1750"/>
                  <a:pt x="197" y="1750"/>
                </a:cubicBezTo>
                <a:close/>
                <a:moveTo>
                  <a:pt x="197" y="2632"/>
                </a:moveTo>
                <a:cubicBezTo>
                  <a:pt x="113" y="2632"/>
                  <a:pt x="43" y="2688"/>
                  <a:pt x="43" y="2772"/>
                </a:cubicBezTo>
                <a:lnTo>
                  <a:pt x="43" y="2716"/>
                </a:lnTo>
                <a:lnTo>
                  <a:pt x="43" y="2716"/>
                </a:lnTo>
                <a:cubicBezTo>
                  <a:pt x="15" y="2814"/>
                  <a:pt x="85" y="2926"/>
                  <a:pt x="197" y="2926"/>
                </a:cubicBezTo>
                <a:cubicBezTo>
                  <a:pt x="281" y="2926"/>
                  <a:pt x="337" y="2856"/>
                  <a:pt x="337" y="2772"/>
                </a:cubicBezTo>
                <a:cubicBezTo>
                  <a:pt x="337" y="2688"/>
                  <a:pt x="281" y="2632"/>
                  <a:pt x="197" y="2632"/>
                </a:cubicBezTo>
                <a:close/>
                <a:moveTo>
                  <a:pt x="197" y="3500"/>
                </a:moveTo>
                <a:cubicBezTo>
                  <a:pt x="113" y="3500"/>
                  <a:pt x="43" y="3570"/>
                  <a:pt x="43" y="3654"/>
                </a:cubicBezTo>
                <a:lnTo>
                  <a:pt x="43" y="3598"/>
                </a:lnTo>
                <a:lnTo>
                  <a:pt x="43" y="3598"/>
                </a:lnTo>
                <a:cubicBezTo>
                  <a:pt x="15" y="3696"/>
                  <a:pt x="85" y="3795"/>
                  <a:pt x="197" y="3795"/>
                </a:cubicBezTo>
                <a:cubicBezTo>
                  <a:pt x="281" y="3795"/>
                  <a:pt x="337" y="3724"/>
                  <a:pt x="337" y="3654"/>
                </a:cubicBezTo>
                <a:cubicBezTo>
                  <a:pt x="337" y="3570"/>
                  <a:pt x="281" y="3500"/>
                  <a:pt x="197" y="3500"/>
                </a:cubicBezTo>
                <a:close/>
                <a:moveTo>
                  <a:pt x="197" y="4383"/>
                </a:moveTo>
                <a:cubicBezTo>
                  <a:pt x="113" y="4383"/>
                  <a:pt x="43" y="4439"/>
                  <a:pt x="43" y="4523"/>
                </a:cubicBezTo>
                <a:lnTo>
                  <a:pt x="43" y="4481"/>
                </a:lnTo>
                <a:lnTo>
                  <a:pt x="43" y="4481"/>
                </a:lnTo>
                <a:cubicBezTo>
                  <a:pt x="15" y="4579"/>
                  <a:pt x="85" y="4677"/>
                  <a:pt x="197" y="4677"/>
                </a:cubicBezTo>
                <a:cubicBezTo>
                  <a:pt x="281" y="4677"/>
                  <a:pt x="337" y="4607"/>
                  <a:pt x="337" y="4523"/>
                </a:cubicBezTo>
                <a:cubicBezTo>
                  <a:pt x="337" y="4439"/>
                  <a:pt x="281" y="4383"/>
                  <a:pt x="197" y="4383"/>
                </a:cubicBezTo>
                <a:close/>
                <a:moveTo>
                  <a:pt x="197" y="5251"/>
                </a:moveTo>
                <a:cubicBezTo>
                  <a:pt x="113" y="5251"/>
                  <a:pt x="43" y="5321"/>
                  <a:pt x="43" y="5405"/>
                </a:cubicBezTo>
                <a:lnTo>
                  <a:pt x="43" y="5363"/>
                </a:lnTo>
                <a:lnTo>
                  <a:pt x="43" y="5363"/>
                </a:lnTo>
                <a:cubicBezTo>
                  <a:pt x="15" y="5447"/>
                  <a:pt x="99" y="5545"/>
                  <a:pt x="197" y="5545"/>
                </a:cubicBezTo>
                <a:cubicBezTo>
                  <a:pt x="281" y="5545"/>
                  <a:pt x="337" y="5475"/>
                  <a:pt x="337" y="5405"/>
                </a:cubicBezTo>
                <a:cubicBezTo>
                  <a:pt x="337" y="5321"/>
                  <a:pt x="281" y="5251"/>
                  <a:pt x="197" y="5251"/>
                </a:cubicBezTo>
                <a:close/>
                <a:moveTo>
                  <a:pt x="197" y="6133"/>
                </a:moveTo>
                <a:cubicBezTo>
                  <a:pt x="113" y="6133"/>
                  <a:pt x="43" y="6189"/>
                  <a:pt x="43" y="6273"/>
                </a:cubicBezTo>
                <a:lnTo>
                  <a:pt x="43" y="6231"/>
                </a:lnTo>
                <a:lnTo>
                  <a:pt x="43" y="6231"/>
                </a:lnTo>
                <a:cubicBezTo>
                  <a:pt x="15" y="6329"/>
                  <a:pt x="99" y="6427"/>
                  <a:pt x="197" y="6427"/>
                </a:cubicBezTo>
                <a:cubicBezTo>
                  <a:pt x="281" y="6427"/>
                  <a:pt x="337" y="6357"/>
                  <a:pt x="337" y="6273"/>
                </a:cubicBezTo>
                <a:cubicBezTo>
                  <a:pt x="337" y="6189"/>
                  <a:pt x="281" y="6133"/>
                  <a:pt x="197" y="6133"/>
                </a:cubicBezTo>
                <a:close/>
                <a:moveTo>
                  <a:pt x="197" y="7001"/>
                </a:moveTo>
                <a:cubicBezTo>
                  <a:pt x="113" y="7001"/>
                  <a:pt x="43" y="7071"/>
                  <a:pt x="43" y="7155"/>
                </a:cubicBezTo>
                <a:lnTo>
                  <a:pt x="43" y="7113"/>
                </a:lnTo>
                <a:lnTo>
                  <a:pt x="43" y="7113"/>
                </a:lnTo>
                <a:cubicBezTo>
                  <a:pt x="15" y="7211"/>
                  <a:pt x="99" y="7295"/>
                  <a:pt x="197" y="7295"/>
                </a:cubicBezTo>
                <a:cubicBezTo>
                  <a:pt x="281" y="7295"/>
                  <a:pt x="337" y="7225"/>
                  <a:pt x="337" y="7155"/>
                </a:cubicBezTo>
                <a:cubicBezTo>
                  <a:pt x="337" y="7071"/>
                  <a:pt x="281" y="7001"/>
                  <a:pt x="197" y="7001"/>
                </a:cubicBezTo>
                <a:close/>
                <a:moveTo>
                  <a:pt x="197" y="7883"/>
                </a:moveTo>
                <a:cubicBezTo>
                  <a:pt x="113" y="7883"/>
                  <a:pt x="43" y="7939"/>
                  <a:pt x="43" y="8023"/>
                </a:cubicBezTo>
                <a:lnTo>
                  <a:pt x="43" y="7995"/>
                </a:lnTo>
                <a:lnTo>
                  <a:pt x="43" y="7995"/>
                </a:lnTo>
                <a:cubicBezTo>
                  <a:pt x="29" y="8079"/>
                  <a:pt x="99" y="8177"/>
                  <a:pt x="197" y="8177"/>
                </a:cubicBezTo>
                <a:cubicBezTo>
                  <a:pt x="281" y="8177"/>
                  <a:pt x="337" y="8107"/>
                  <a:pt x="337" y="8023"/>
                </a:cubicBezTo>
                <a:cubicBezTo>
                  <a:pt x="337" y="7939"/>
                  <a:pt x="281" y="7883"/>
                  <a:pt x="197" y="7883"/>
                </a:cubicBezTo>
                <a:close/>
                <a:moveTo>
                  <a:pt x="197" y="8751"/>
                </a:moveTo>
                <a:cubicBezTo>
                  <a:pt x="113" y="8751"/>
                  <a:pt x="43" y="8821"/>
                  <a:pt x="43" y="8905"/>
                </a:cubicBezTo>
                <a:lnTo>
                  <a:pt x="43" y="8877"/>
                </a:lnTo>
                <a:lnTo>
                  <a:pt x="43" y="8877"/>
                </a:lnTo>
                <a:cubicBezTo>
                  <a:pt x="29" y="8961"/>
                  <a:pt x="99" y="9045"/>
                  <a:pt x="197" y="9045"/>
                </a:cubicBezTo>
                <a:cubicBezTo>
                  <a:pt x="281" y="9045"/>
                  <a:pt x="337" y="8975"/>
                  <a:pt x="337" y="8905"/>
                </a:cubicBezTo>
                <a:cubicBezTo>
                  <a:pt x="337" y="8821"/>
                  <a:pt x="281" y="8751"/>
                  <a:pt x="197" y="8751"/>
                </a:cubicBezTo>
                <a:close/>
                <a:moveTo>
                  <a:pt x="197" y="9633"/>
                </a:moveTo>
                <a:cubicBezTo>
                  <a:pt x="113" y="9633"/>
                  <a:pt x="43" y="9689"/>
                  <a:pt x="43" y="9773"/>
                </a:cubicBezTo>
                <a:lnTo>
                  <a:pt x="43" y="9745"/>
                </a:lnTo>
                <a:lnTo>
                  <a:pt x="43" y="9745"/>
                </a:lnTo>
                <a:cubicBezTo>
                  <a:pt x="29" y="9843"/>
                  <a:pt x="99" y="9927"/>
                  <a:pt x="197" y="9927"/>
                </a:cubicBezTo>
                <a:cubicBezTo>
                  <a:pt x="281" y="9927"/>
                  <a:pt x="337" y="9857"/>
                  <a:pt x="337" y="9773"/>
                </a:cubicBezTo>
                <a:cubicBezTo>
                  <a:pt x="337" y="9689"/>
                  <a:pt x="281" y="9633"/>
                  <a:pt x="197" y="9633"/>
                </a:cubicBezTo>
                <a:close/>
                <a:moveTo>
                  <a:pt x="197" y="10501"/>
                </a:moveTo>
                <a:cubicBezTo>
                  <a:pt x="113" y="10501"/>
                  <a:pt x="43" y="10571"/>
                  <a:pt x="43" y="10655"/>
                </a:cubicBezTo>
                <a:lnTo>
                  <a:pt x="43" y="10627"/>
                </a:lnTo>
                <a:lnTo>
                  <a:pt x="43" y="10627"/>
                </a:lnTo>
                <a:cubicBezTo>
                  <a:pt x="29" y="10711"/>
                  <a:pt x="99" y="10795"/>
                  <a:pt x="197" y="10795"/>
                </a:cubicBezTo>
                <a:cubicBezTo>
                  <a:pt x="281" y="10795"/>
                  <a:pt x="337" y="10725"/>
                  <a:pt x="337" y="10655"/>
                </a:cubicBezTo>
                <a:cubicBezTo>
                  <a:pt x="337" y="10571"/>
                  <a:pt x="281" y="10501"/>
                  <a:pt x="197" y="10501"/>
                </a:cubicBezTo>
                <a:close/>
                <a:moveTo>
                  <a:pt x="197" y="11383"/>
                </a:moveTo>
                <a:cubicBezTo>
                  <a:pt x="113" y="11383"/>
                  <a:pt x="43" y="11439"/>
                  <a:pt x="43" y="11523"/>
                </a:cubicBezTo>
                <a:lnTo>
                  <a:pt x="43" y="11509"/>
                </a:lnTo>
                <a:lnTo>
                  <a:pt x="43" y="11509"/>
                </a:lnTo>
                <a:cubicBezTo>
                  <a:pt x="29" y="11593"/>
                  <a:pt x="99" y="11677"/>
                  <a:pt x="197" y="11677"/>
                </a:cubicBezTo>
                <a:cubicBezTo>
                  <a:pt x="281" y="11677"/>
                  <a:pt x="337" y="11607"/>
                  <a:pt x="337" y="11523"/>
                </a:cubicBezTo>
                <a:cubicBezTo>
                  <a:pt x="337" y="11439"/>
                  <a:pt x="281" y="11383"/>
                  <a:pt x="197" y="11383"/>
                </a:cubicBezTo>
                <a:close/>
                <a:moveTo>
                  <a:pt x="197" y="12251"/>
                </a:moveTo>
                <a:cubicBezTo>
                  <a:pt x="117" y="12251"/>
                  <a:pt x="50" y="12315"/>
                  <a:pt x="43" y="12393"/>
                </a:cubicBezTo>
                <a:lnTo>
                  <a:pt x="43" y="12393"/>
                </a:lnTo>
                <a:cubicBezTo>
                  <a:pt x="43" y="12388"/>
                  <a:pt x="43" y="12383"/>
                  <a:pt x="43" y="12377"/>
                </a:cubicBezTo>
                <a:lnTo>
                  <a:pt x="43" y="12405"/>
                </a:lnTo>
                <a:cubicBezTo>
                  <a:pt x="43" y="12401"/>
                  <a:pt x="43" y="12397"/>
                  <a:pt x="43" y="12393"/>
                </a:cubicBezTo>
                <a:lnTo>
                  <a:pt x="43" y="12393"/>
                </a:lnTo>
                <a:cubicBezTo>
                  <a:pt x="49" y="12483"/>
                  <a:pt x="104" y="12545"/>
                  <a:pt x="197" y="12545"/>
                </a:cubicBezTo>
                <a:cubicBezTo>
                  <a:pt x="281" y="12545"/>
                  <a:pt x="337" y="12475"/>
                  <a:pt x="337" y="12405"/>
                </a:cubicBezTo>
                <a:cubicBezTo>
                  <a:pt x="337" y="12321"/>
                  <a:pt x="281" y="12251"/>
                  <a:pt x="197" y="12251"/>
                </a:cubicBezTo>
                <a:close/>
                <a:moveTo>
                  <a:pt x="43" y="13259"/>
                </a:moveTo>
                <a:lnTo>
                  <a:pt x="43" y="13273"/>
                </a:lnTo>
                <a:cubicBezTo>
                  <a:pt x="43" y="13271"/>
                  <a:pt x="43" y="13269"/>
                  <a:pt x="43" y="13266"/>
                </a:cubicBezTo>
                <a:lnTo>
                  <a:pt x="43" y="13266"/>
                </a:lnTo>
                <a:cubicBezTo>
                  <a:pt x="43" y="13264"/>
                  <a:pt x="43" y="13262"/>
                  <a:pt x="43" y="13259"/>
                </a:cubicBezTo>
                <a:close/>
                <a:moveTo>
                  <a:pt x="197" y="13133"/>
                </a:moveTo>
                <a:cubicBezTo>
                  <a:pt x="115" y="13133"/>
                  <a:pt x="47" y="13186"/>
                  <a:pt x="43" y="13266"/>
                </a:cubicBezTo>
                <a:lnTo>
                  <a:pt x="43" y="13266"/>
                </a:lnTo>
                <a:cubicBezTo>
                  <a:pt x="47" y="13348"/>
                  <a:pt x="115" y="13427"/>
                  <a:pt x="197" y="13427"/>
                </a:cubicBezTo>
                <a:cubicBezTo>
                  <a:pt x="281" y="13427"/>
                  <a:pt x="337" y="13357"/>
                  <a:pt x="337" y="13273"/>
                </a:cubicBezTo>
                <a:cubicBezTo>
                  <a:pt x="337" y="13189"/>
                  <a:pt x="281" y="13133"/>
                  <a:pt x="197" y="13133"/>
                </a:cubicBezTo>
                <a:close/>
                <a:moveTo>
                  <a:pt x="197" y="14001"/>
                </a:moveTo>
                <a:cubicBezTo>
                  <a:pt x="115" y="14001"/>
                  <a:pt x="47" y="14067"/>
                  <a:pt x="43" y="14148"/>
                </a:cubicBezTo>
                <a:cubicBezTo>
                  <a:pt x="43" y="14146"/>
                  <a:pt x="43" y="14144"/>
                  <a:pt x="43" y="14141"/>
                </a:cubicBezTo>
                <a:lnTo>
                  <a:pt x="43" y="14155"/>
                </a:lnTo>
                <a:cubicBezTo>
                  <a:pt x="43" y="14153"/>
                  <a:pt x="43" y="14151"/>
                  <a:pt x="43" y="14148"/>
                </a:cubicBezTo>
                <a:lnTo>
                  <a:pt x="43" y="14148"/>
                </a:lnTo>
                <a:cubicBezTo>
                  <a:pt x="47" y="14229"/>
                  <a:pt x="115" y="14295"/>
                  <a:pt x="197" y="14295"/>
                </a:cubicBezTo>
                <a:cubicBezTo>
                  <a:pt x="281" y="14295"/>
                  <a:pt x="337" y="14225"/>
                  <a:pt x="337" y="14155"/>
                </a:cubicBezTo>
                <a:cubicBezTo>
                  <a:pt x="337" y="14071"/>
                  <a:pt x="281" y="14001"/>
                  <a:pt x="197" y="14001"/>
                </a:cubicBezTo>
                <a:close/>
                <a:moveTo>
                  <a:pt x="197" y="14883"/>
                </a:moveTo>
                <a:cubicBezTo>
                  <a:pt x="113" y="14883"/>
                  <a:pt x="43" y="14939"/>
                  <a:pt x="43" y="15023"/>
                </a:cubicBezTo>
                <a:cubicBezTo>
                  <a:pt x="43" y="15107"/>
                  <a:pt x="113" y="15177"/>
                  <a:pt x="197" y="15177"/>
                </a:cubicBezTo>
                <a:cubicBezTo>
                  <a:pt x="281" y="15177"/>
                  <a:pt x="337" y="15107"/>
                  <a:pt x="337" y="15023"/>
                </a:cubicBezTo>
                <a:cubicBezTo>
                  <a:pt x="337" y="14939"/>
                  <a:pt x="281" y="14883"/>
                  <a:pt x="197" y="14883"/>
                </a:cubicBezTo>
                <a:close/>
                <a:moveTo>
                  <a:pt x="197" y="15751"/>
                </a:moveTo>
                <a:cubicBezTo>
                  <a:pt x="115" y="15751"/>
                  <a:pt x="47" y="15818"/>
                  <a:pt x="43" y="15898"/>
                </a:cubicBezTo>
                <a:cubicBezTo>
                  <a:pt x="43" y="15896"/>
                  <a:pt x="43" y="15894"/>
                  <a:pt x="43" y="15891"/>
                </a:cubicBezTo>
                <a:lnTo>
                  <a:pt x="43" y="15905"/>
                </a:lnTo>
                <a:cubicBezTo>
                  <a:pt x="43" y="15903"/>
                  <a:pt x="43" y="15901"/>
                  <a:pt x="43" y="15898"/>
                </a:cubicBezTo>
                <a:lnTo>
                  <a:pt x="43" y="15898"/>
                </a:lnTo>
                <a:cubicBezTo>
                  <a:pt x="47" y="15979"/>
                  <a:pt x="115" y="16045"/>
                  <a:pt x="197" y="16045"/>
                </a:cubicBezTo>
                <a:cubicBezTo>
                  <a:pt x="281" y="16045"/>
                  <a:pt x="337" y="15975"/>
                  <a:pt x="337" y="15905"/>
                </a:cubicBezTo>
                <a:cubicBezTo>
                  <a:pt x="337" y="15821"/>
                  <a:pt x="281" y="15751"/>
                  <a:pt x="197" y="15751"/>
                </a:cubicBezTo>
                <a:close/>
                <a:moveTo>
                  <a:pt x="197" y="16634"/>
                </a:moveTo>
                <a:cubicBezTo>
                  <a:pt x="113" y="16634"/>
                  <a:pt x="43" y="16690"/>
                  <a:pt x="43" y="16774"/>
                </a:cubicBezTo>
                <a:cubicBezTo>
                  <a:pt x="43" y="16858"/>
                  <a:pt x="113" y="16928"/>
                  <a:pt x="197" y="16928"/>
                </a:cubicBezTo>
                <a:cubicBezTo>
                  <a:pt x="281" y="16928"/>
                  <a:pt x="337" y="16858"/>
                  <a:pt x="337" y="16774"/>
                </a:cubicBezTo>
                <a:cubicBezTo>
                  <a:pt x="337" y="16690"/>
                  <a:pt x="281" y="16634"/>
                  <a:pt x="197" y="16634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9" name="Google Shape;1121;p33">
            <a:extLst>
              <a:ext uri="{FF2B5EF4-FFF2-40B4-BE49-F238E27FC236}">
                <a16:creationId xmlns:a16="http://schemas.microsoft.com/office/drawing/2014/main" id="{DE32C46A-BE95-481B-B53D-4D8F5648CA8E}"/>
              </a:ext>
            </a:extLst>
          </p:cNvPr>
          <p:cNvSpPr/>
          <p:nvPr/>
        </p:nvSpPr>
        <p:spPr>
          <a:xfrm>
            <a:off x="9165668" y="2565443"/>
            <a:ext cx="182878" cy="182506"/>
          </a:xfrm>
          <a:custGeom>
            <a:avLst/>
            <a:gdLst/>
            <a:ahLst/>
            <a:cxnLst/>
            <a:rect l="l" t="t" r="r" b="b"/>
            <a:pathLst>
              <a:path w="6890" h="6876" extrusionOk="0">
                <a:moveTo>
                  <a:pt x="3445" y="1"/>
                </a:moveTo>
                <a:cubicBezTo>
                  <a:pt x="1541" y="1"/>
                  <a:pt x="1" y="1541"/>
                  <a:pt x="1" y="3445"/>
                </a:cubicBezTo>
                <a:cubicBezTo>
                  <a:pt x="1" y="5335"/>
                  <a:pt x="1541" y="6875"/>
                  <a:pt x="3445" y="6875"/>
                </a:cubicBezTo>
                <a:cubicBezTo>
                  <a:pt x="5349" y="6875"/>
                  <a:pt x="6889" y="5335"/>
                  <a:pt x="6889" y="3445"/>
                </a:cubicBezTo>
                <a:cubicBezTo>
                  <a:pt x="6889" y="1541"/>
                  <a:pt x="5349" y="1"/>
                  <a:pt x="3445" y="1"/>
                </a:cubicBezTo>
                <a:close/>
              </a:path>
            </a:pathLst>
          </a:custGeom>
          <a:gradFill>
            <a:gsLst>
              <a:gs pos="0">
                <a:srgbClr val="36857B"/>
              </a:gs>
              <a:gs pos="100000">
                <a:srgbClr val="33C5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0" name="Google Shape;1122;p33">
            <a:extLst>
              <a:ext uri="{FF2B5EF4-FFF2-40B4-BE49-F238E27FC236}">
                <a16:creationId xmlns:a16="http://schemas.microsoft.com/office/drawing/2014/main" id="{4583A62B-1306-4953-8142-3D41C2C4D693}"/>
              </a:ext>
            </a:extLst>
          </p:cNvPr>
          <p:cNvSpPr/>
          <p:nvPr/>
        </p:nvSpPr>
        <p:spPr>
          <a:xfrm>
            <a:off x="9107328" y="2538927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69" y="6897"/>
                  <a:pt x="4778" y="6897"/>
                </a:cubicBezTo>
                <a:cubicBezTo>
                  <a:pt x="3971" y="6897"/>
                  <a:pt x="3148" y="6597"/>
                  <a:pt x="2479" y="5928"/>
                </a:cubicBezTo>
                <a:cubicBezTo>
                  <a:pt x="392" y="3856"/>
                  <a:pt x="1862" y="300"/>
                  <a:pt x="4803" y="300"/>
                </a:cubicBezTo>
                <a:close/>
                <a:moveTo>
                  <a:pt x="4773" y="1"/>
                </a:moveTo>
                <a:cubicBezTo>
                  <a:pt x="3893" y="1"/>
                  <a:pt x="2997" y="327"/>
                  <a:pt x="2269" y="1056"/>
                </a:cubicBezTo>
                <a:cubicBezTo>
                  <a:pt x="0" y="3324"/>
                  <a:pt x="1596" y="7188"/>
                  <a:pt x="4803" y="7188"/>
                </a:cubicBezTo>
                <a:cubicBezTo>
                  <a:pt x="6777" y="7174"/>
                  <a:pt x="8387" y="5578"/>
                  <a:pt x="8387" y="3604"/>
                </a:cubicBezTo>
                <a:cubicBezTo>
                  <a:pt x="8387" y="1434"/>
                  <a:pt x="6616" y="1"/>
                  <a:pt x="4773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1" name="Google Shape;1128;p33">
            <a:extLst>
              <a:ext uri="{FF2B5EF4-FFF2-40B4-BE49-F238E27FC236}">
                <a16:creationId xmlns:a16="http://schemas.microsoft.com/office/drawing/2014/main" id="{60A545DF-4A7C-4973-997A-D9FD670B22CB}"/>
              </a:ext>
            </a:extLst>
          </p:cNvPr>
          <p:cNvSpPr/>
          <p:nvPr/>
        </p:nvSpPr>
        <p:spPr>
          <a:xfrm>
            <a:off x="9076931" y="1746418"/>
            <a:ext cx="459345" cy="407003"/>
          </a:xfrm>
          <a:custGeom>
            <a:avLst/>
            <a:gdLst/>
            <a:ahLst/>
            <a:cxnLst/>
            <a:rect l="l" t="t" r="r" b="b"/>
            <a:pathLst>
              <a:path w="17306" h="15334" extrusionOk="0">
                <a:moveTo>
                  <a:pt x="8647" y="0"/>
                </a:moveTo>
                <a:cubicBezTo>
                  <a:pt x="7016" y="0"/>
                  <a:pt x="5372" y="520"/>
                  <a:pt x="3976" y="1596"/>
                </a:cubicBezTo>
                <a:cubicBezTo>
                  <a:pt x="630" y="4172"/>
                  <a:pt x="0" y="8989"/>
                  <a:pt x="2576" y="12335"/>
                </a:cubicBezTo>
                <a:cubicBezTo>
                  <a:pt x="4085" y="14302"/>
                  <a:pt x="6361" y="15334"/>
                  <a:pt x="8661" y="15334"/>
                </a:cubicBezTo>
                <a:cubicBezTo>
                  <a:pt x="10289" y="15334"/>
                  <a:pt x="11928" y="14817"/>
                  <a:pt x="13315" y="13749"/>
                </a:cubicBezTo>
                <a:cubicBezTo>
                  <a:pt x="16676" y="11159"/>
                  <a:pt x="17306" y="6356"/>
                  <a:pt x="14729" y="2996"/>
                </a:cubicBezTo>
                <a:cubicBezTo>
                  <a:pt x="13215" y="1031"/>
                  <a:pt x="10944" y="0"/>
                  <a:pt x="8647" y="0"/>
                </a:cubicBezTo>
                <a:close/>
              </a:path>
            </a:pathLst>
          </a:custGeom>
          <a:solidFill>
            <a:srgbClr val="36A5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2" name="Google Shape;1133;p33">
            <a:extLst>
              <a:ext uri="{FF2B5EF4-FFF2-40B4-BE49-F238E27FC236}">
                <a16:creationId xmlns:a16="http://schemas.microsoft.com/office/drawing/2014/main" id="{C980E203-EC29-4A31-BBFC-0016F64E141C}"/>
              </a:ext>
            </a:extLst>
          </p:cNvPr>
          <p:cNvSpPr/>
          <p:nvPr/>
        </p:nvSpPr>
        <p:spPr>
          <a:xfrm>
            <a:off x="9055306" y="1714594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26" name="Google Shape;1770;p43">
            <a:extLst>
              <a:ext uri="{FF2B5EF4-FFF2-40B4-BE49-F238E27FC236}">
                <a16:creationId xmlns:a16="http://schemas.microsoft.com/office/drawing/2014/main" id="{103FBD44-006E-46D5-BF1B-F8C796542F6D}"/>
              </a:ext>
            </a:extLst>
          </p:cNvPr>
          <p:cNvGrpSpPr/>
          <p:nvPr/>
        </p:nvGrpSpPr>
        <p:grpSpPr>
          <a:xfrm>
            <a:off x="9176993" y="1847282"/>
            <a:ext cx="208613" cy="194597"/>
            <a:chOff x="-64774725" y="1916550"/>
            <a:chExt cx="319000" cy="314400"/>
          </a:xfrm>
          <a:solidFill>
            <a:srgbClr val="FFFFFF"/>
          </a:solidFill>
        </p:grpSpPr>
        <p:sp>
          <p:nvSpPr>
            <p:cNvPr id="127" name="Google Shape;1771;p43">
              <a:extLst>
                <a:ext uri="{FF2B5EF4-FFF2-40B4-BE49-F238E27FC236}">
                  <a16:creationId xmlns:a16="http://schemas.microsoft.com/office/drawing/2014/main" id="{52140710-1212-4B3F-9C40-396EEC479ED5}"/>
                </a:ext>
              </a:extLst>
            </p:cNvPr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grpFill/>
            <a:ln w="3175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1772;p43">
              <a:extLst>
                <a:ext uri="{FF2B5EF4-FFF2-40B4-BE49-F238E27FC236}">
                  <a16:creationId xmlns:a16="http://schemas.microsoft.com/office/drawing/2014/main" id="{2C19FF9B-9FFE-400F-B379-4373BC4F38D9}"/>
                </a:ext>
              </a:extLst>
            </p:cNvPr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grpFill/>
            <a:ln w="3175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173;p33">
            <a:extLst>
              <a:ext uri="{FF2B5EF4-FFF2-40B4-BE49-F238E27FC236}">
                <a16:creationId xmlns:a16="http://schemas.microsoft.com/office/drawing/2014/main" id="{3284B137-0931-4A03-B601-52F3452604DC}"/>
              </a:ext>
            </a:extLst>
          </p:cNvPr>
          <p:cNvSpPr/>
          <p:nvPr/>
        </p:nvSpPr>
        <p:spPr>
          <a:xfrm>
            <a:off x="9274159" y="2191627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0" name="Google Shape;1178;p33">
            <a:extLst>
              <a:ext uri="{FF2B5EF4-FFF2-40B4-BE49-F238E27FC236}">
                <a16:creationId xmlns:a16="http://schemas.microsoft.com/office/drawing/2014/main" id="{ECED71F5-3815-4C10-B087-2BF436440888}"/>
              </a:ext>
            </a:extLst>
          </p:cNvPr>
          <p:cNvSpPr txBox="1"/>
          <p:nvPr/>
        </p:nvSpPr>
        <p:spPr>
          <a:xfrm>
            <a:off x="9267125" y="2206220"/>
            <a:ext cx="538873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3685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2025</a:t>
            </a:r>
            <a:endParaRPr sz="1200" kern="0" dirty="0">
              <a:solidFill>
                <a:srgbClr val="36857B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1" name="Google Shape;1168;p33">
            <a:extLst>
              <a:ext uri="{FF2B5EF4-FFF2-40B4-BE49-F238E27FC236}">
                <a16:creationId xmlns:a16="http://schemas.microsoft.com/office/drawing/2014/main" id="{4C48DDD5-1624-438A-BFED-0247E699EB5C}"/>
              </a:ext>
            </a:extLst>
          </p:cNvPr>
          <p:cNvSpPr txBox="1"/>
          <p:nvPr/>
        </p:nvSpPr>
        <p:spPr>
          <a:xfrm>
            <a:off x="8518149" y="1321990"/>
            <a:ext cx="1554000" cy="50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MBA Software </a:t>
            </a: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Engineer</a:t>
            </a:r>
            <a:endParaRPr lang="en"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" name="Google Shape;1112;p33">
            <a:extLst>
              <a:ext uri="{FF2B5EF4-FFF2-40B4-BE49-F238E27FC236}">
                <a16:creationId xmlns:a16="http://schemas.microsoft.com/office/drawing/2014/main" id="{43E07689-14D1-A41C-F61C-F31D3151177A}"/>
              </a:ext>
            </a:extLst>
          </p:cNvPr>
          <p:cNvSpPr/>
          <p:nvPr/>
        </p:nvSpPr>
        <p:spPr>
          <a:xfrm>
            <a:off x="1911218" y="2583301"/>
            <a:ext cx="213349" cy="182904"/>
          </a:xfrm>
          <a:custGeom>
            <a:avLst/>
            <a:gdLst/>
            <a:ahLst/>
            <a:cxnLst/>
            <a:rect l="l" t="t" r="r" b="b"/>
            <a:pathLst>
              <a:path w="8038" h="6891" extrusionOk="0">
                <a:moveTo>
                  <a:pt x="4607" y="1"/>
                </a:moveTo>
                <a:cubicBezTo>
                  <a:pt x="1541" y="1"/>
                  <a:pt x="1" y="3711"/>
                  <a:pt x="2171" y="5881"/>
                </a:cubicBezTo>
                <a:cubicBezTo>
                  <a:pt x="2872" y="6578"/>
                  <a:pt x="3733" y="6890"/>
                  <a:pt x="4577" y="6890"/>
                </a:cubicBezTo>
                <a:cubicBezTo>
                  <a:pt x="6344" y="6890"/>
                  <a:pt x="8038" y="5520"/>
                  <a:pt x="8038" y="3445"/>
                </a:cubicBezTo>
                <a:cubicBezTo>
                  <a:pt x="8038" y="1541"/>
                  <a:pt x="6497" y="1"/>
                  <a:pt x="4607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113;p33">
            <a:extLst>
              <a:ext uri="{FF2B5EF4-FFF2-40B4-BE49-F238E27FC236}">
                <a16:creationId xmlns:a16="http://schemas.microsoft.com/office/drawing/2014/main" id="{26C8F678-FA8C-AA48-BA51-9BC8F65AC619}"/>
              </a:ext>
            </a:extLst>
          </p:cNvPr>
          <p:cNvSpPr/>
          <p:nvPr/>
        </p:nvSpPr>
        <p:spPr>
          <a:xfrm>
            <a:off x="1883720" y="2556785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70" y="6897"/>
                  <a:pt x="4774" y="6897"/>
                </a:cubicBezTo>
                <a:cubicBezTo>
                  <a:pt x="3965" y="6897"/>
                  <a:pt x="3139" y="6597"/>
                  <a:pt x="2465" y="5928"/>
                </a:cubicBezTo>
                <a:cubicBezTo>
                  <a:pt x="393" y="3856"/>
                  <a:pt x="1863" y="300"/>
                  <a:pt x="4803" y="300"/>
                </a:cubicBezTo>
                <a:close/>
                <a:moveTo>
                  <a:pt x="4762" y="1"/>
                </a:moveTo>
                <a:cubicBezTo>
                  <a:pt x="3881" y="1"/>
                  <a:pt x="2984" y="327"/>
                  <a:pt x="2255" y="1056"/>
                </a:cubicBezTo>
                <a:cubicBezTo>
                  <a:pt x="1" y="3324"/>
                  <a:pt x="1597" y="7188"/>
                  <a:pt x="4803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8" y="1430"/>
                  <a:pt x="6606" y="1"/>
                  <a:pt x="4762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" name="Google Shape;1112;p33">
            <a:extLst>
              <a:ext uri="{FF2B5EF4-FFF2-40B4-BE49-F238E27FC236}">
                <a16:creationId xmlns:a16="http://schemas.microsoft.com/office/drawing/2014/main" id="{0905C840-8DA7-4548-984B-50D9FAF72FBA}"/>
              </a:ext>
            </a:extLst>
          </p:cNvPr>
          <p:cNvSpPr/>
          <p:nvPr/>
        </p:nvSpPr>
        <p:spPr>
          <a:xfrm>
            <a:off x="2637399" y="2579520"/>
            <a:ext cx="213349" cy="182904"/>
          </a:xfrm>
          <a:custGeom>
            <a:avLst/>
            <a:gdLst/>
            <a:ahLst/>
            <a:cxnLst/>
            <a:rect l="l" t="t" r="r" b="b"/>
            <a:pathLst>
              <a:path w="8038" h="6891" extrusionOk="0">
                <a:moveTo>
                  <a:pt x="4607" y="1"/>
                </a:moveTo>
                <a:cubicBezTo>
                  <a:pt x="1541" y="1"/>
                  <a:pt x="1" y="3711"/>
                  <a:pt x="2171" y="5881"/>
                </a:cubicBezTo>
                <a:cubicBezTo>
                  <a:pt x="2872" y="6578"/>
                  <a:pt x="3733" y="6890"/>
                  <a:pt x="4577" y="6890"/>
                </a:cubicBezTo>
                <a:cubicBezTo>
                  <a:pt x="6344" y="6890"/>
                  <a:pt x="8038" y="5520"/>
                  <a:pt x="8038" y="3445"/>
                </a:cubicBezTo>
                <a:cubicBezTo>
                  <a:pt x="8038" y="1541"/>
                  <a:pt x="6497" y="1"/>
                  <a:pt x="4607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" name="Google Shape;1113;p33">
            <a:extLst>
              <a:ext uri="{FF2B5EF4-FFF2-40B4-BE49-F238E27FC236}">
                <a16:creationId xmlns:a16="http://schemas.microsoft.com/office/drawing/2014/main" id="{A7EECF05-2FC9-6096-84DC-607CD5F9FDEB}"/>
              </a:ext>
            </a:extLst>
          </p:cNvPr>
          <p:cNvSpPr/>
          <p:nvPr/>
        </p:nvSpPr>
        <p:spPr>
          <a:xfrm>
            <a:off x="2609901" y="2553004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70" y="6897"/>
                  <a:pt x="4774" y="6897"/>
                </a:cubicBezTo>
                <a:cubicBezTo>
                  <a:pt x="3965" y="6897"/>
                  <a:pt x="3139" y="6597"/>
                  <a:pt x="2465" y="5928"/>
                </a:cubicBezTo>
                <a:cubicBezTo>
                  <a:pt x="393" y="3856"/>
                  <a:pt x="1863" y="300"/>
                  <a:pt x="4803" y="300"/>
                </a:cubicBezTo>
                <a:close/>
                <a:moveTo>
                  <a:pt x="4762" y="1"/>
                </a:moveTo>
                <a:cubicBezTo>
                  <a:pt x="3881" y="1"/>
                  <a:pt x="2984" y="327"/>
                  <a:pt x="2255" y="1056"/>
                </a:cubicBezTo>
                <a:cubicBezTo>
                  <a:pt x="1" y="3324"/>
                  <a:pt x="1597" y="7188"/>
                  <a:pt x="4803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8" y="1430"/>
                  <a:pt x="6606" y="1"/>
                  <a:pt x="4762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5" name="Google Shape;1115;p33">
            <a:extLst>
              <a:ext uri="{FF2B5EF4-FFF2-40B4-BE49-F238E27FC236}">
                <a16:creationId xmlns:a16="http://schemas.microsoft.com/office/drawing/2014/main" id="{505BB365-5BC1-384D-919D-760C8B662F69}"/>
              </a:ext>
            </a:extLst>
          </p:cNvPr>
          <p:cNvSpPr/>
          <p:nvPr/>
        </p:nvSpPr>
        <p:spPr>
          <a:xfrm>
            <a:off x="3104775" y="2564987"/>
            <a:ext cx="200714" cy="182692"/>
          </a:xfrm>
          <a:custGeom>
            <a:avLst/>
            <a:gdLst/>
            <a:ahLst/>
            <a:cxnLst/>
            <a:rect l="l" t="t" r="r" b="b"/>
            <a:pathLst>
              <a:path w="7562" h="6883" extrusionOk="0">
                <a:moveTo>
                  <a:pt x="3790" y="1"/>
                </a:moveTo>
                <a:cubicBezTo>
                  <a:pt x="2228" y="1"/>
                  <a:pt x="807" y="1071"/>
                  <a:pt x="434" y="2655"/>
                </a:cubicBezTo>
                <a:cubicBezTo>
                  <a:pt x="0" y="4503"/>
                  <a:pt x="1135" y="6351"/>
                  <a:pt x="2983" y="6785"/>
                </a:cubicBezTo>
                <a:cubicBezTo>
                  <a:pt x="3253" y="6851"/>
                  <a:pt x="3524" y="6882"/>
                  <a:pt x="3791" y="6882"/>
                </a:cubicBezTo>
                <a:cubicBezTo>
                  <a:pt x="5345" y="6882"/>
                  <a:pt x="6757" y="5815"/>
                  <a:pt x="7127" y="4237"/>
                </a:cubicBezTo>
                <a:cubicBezTo>
                  <a:pt x="7561" y="2389"/>
                  <a:pt x="6427" y="541"/>
                  <a:pt x="4579" y="93"/>
                </a:cubicBezTo>
                <a:cubicBezTo>
                  <a:pt x="4315" y="31"/>
                  <a:pt x="4050" y="1"/>
                  <a:pt x="3790" y="1"/>
                </a:cubicBezTo>
                <a:close/>
              </a:path>
            </a:pathLst>
          </a:custGeom>
          <a:solidFill>
            <a:srgbClr val="36A5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6" name="Google Shape;1116;p33">
            <a:extLst>
              <a:ext uri="{FF2B5EF4-FFF2-40B4-BE49-F238E27FC236}">
                <a16:creationId xmlns:a16="http://schemas.microsoft.com/office/drawing/2014/main" id="{ACBB50E0-7939-1374-61A9-D603AF901C57}"/>
              </a:ext>
            </a:extLst>
          </p:cNvPr>
          <p:cNvSpPr/>
          <p:nvPr/>
        </p:nvSpPr>
        <p:spPr>
          <a:xfrm>
            <a:off x="3053495" y="2541284"/>
            <a:ext cx="222612" cy="190814"/>
          </a:xfrm>
          <a:custGeom>
            <a:avLst/>
            <a:gdLst/>
            <a:ahLst/>
            <a:cxnLst/>
            <a:rect l="l" t="t" r="r" b="b"/>
            <a:pathLst>
              <a:path w="8387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69" y="6897"/>
                  <a:pt x="4773" y="6897"/>
                </a:cubicBezTo>
                <a:cubicBezTo>
                  <a:pt x="3964" y="6897"/>
                  <a:pt x="3138" y="6597"/>
                  <a:pt x="2464" y="5928"/>
                </a:cubicBezTo>
                <a:cubicBezTo>
                  <a:pt x="392" y="3856"/>
                  <a:pt x="1862" y="300"/>
                  <a:pt x="4803" y="300"/>
                </a:cubicBezTo>
                <a:close/>
                <a:moveTo>
                  <a:pt x="4761" y="1"/>
                </a:moveTo>
                <a:cubicBezTo>
                  <a:pt x="3880" y="1"/>
                  <a:pt x="2983" y="327"/>
                  <a:pt x="2254" y="1056"/>
                </a:cubicBezTo>
                <a:cubicBezTo>
                  <a:pt x="0" y="3324"/>
                  <a:pt x="1596" y="7188"/>
                  <a:pt x="4803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8" y="1430"/>
                  <a:pt x="6605" y="1"/>
                  <a:pt x="4761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3" name="Google Shape;1112;p33">
            <a:extLst>
              <a:ext uri="{FF2B5EF4-FFF2-40B4-BE49-F238E27FC236}">
                <a16:creationId xmlns:a16="http://schemas.microsoft.com/office/drawing/2014/main" id="{35EC0626-97E0-E90A-178F-BDC37491BD62}"/>
              </a:ext>
            </a:extLst>
          </p:cNvPr>
          <p:cNvSpPr/>
          <p:nvPr/>
        </p:nvSpPr>
        <p:spPr>
          <a:xfrm>
            <a:off x="3631268" y="2563210"/>
            <a:ext cx="213349" cy="182904"/>
          </a:xfrm>
          <a:custGeom>
            <a:avLst/>
            <a:gdLst/>
            <a:ahLst/>
            <a:cxnLst/>
            <a:rect l="l" t="t" r="r" b="b"/>
            <a:pathLst>
              <a:path w="8038" h="6891" extrusionOk="0">
                <a:moveTo>
                  <a:pt x="4607" y="1"/>
                </a:moveTo>
                <a:cubicBezTo>
                  <a:pt x="1541" y="1"/>
                  <a:pt x="1" y="3711"/>
                  <a:pt x="2171" y="5881"/>
                </a:cubicBezTo>
                <a:cubicBezTo>
                  <a:pt x="2872" y="6578"/>
                  <a:pt x="3733" y="6890"/>
                  <a:pt x="4577" y="6890"/>
                </a:cubicBezTo>
                <a:cubicBezTo>
                  <a:pt x="6344" y="6890"/>
                  <a:pt x="8038" y="5520"/>
                  <a:pt x="8038" y="3445"/>
                </a:cubicBezTo>
                <a:cubicBezTo>
                  <a:pt x="8038" y="1541"/>
                  <a:pt x="6497" y="1"/>
                  <a:pt x="4607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4" name="Google Shape;1113;p33">
            <a:extLst>
              <a:ext uri="{FF2B5EF4-FFF2-40B4-BE49-F238E27FC236}">
                <a16:creationId xmlns:a16="http://schemas.microsoft.com/office/drawing/2014/main" id="{6AF9ABE4-1BD6-9686-797E-BFB902942CF1}"/>
              </a:ext>
            </a:extLst>
          </p:cNvPr>
          <p:cNvSpPr/>
          <p:nvPr/>
        </p:nvSpPr>
        <p:spPr>
          <a:xfrm>
            <a:off x="3603770" y="2536694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70" y="6897"/>
                  <a:pt x="4774" y="6897"/>
                </a:cubicBezTo>
                <a:cubicBezTo>
                  <a:pt x="3965" y="6897"/>
                  <a:pt x="3139" y="6597"/>
                  <a:pt x="2465" y="5928"/>
                </a:cubicBezTo>
                <a:cubicBezTo>
                  <a:pt x="393" y="3856"/>
                  <a:pt x="1863" y="300"/>
                  <a:pt x="4803" y="300"/>
                </a:cubicBezTo>
                <a:close/>
                <a:moveTo>
                  <a:pt x="4762" y="1"/>
                </a:moveTo>
                <a:cubicBezTo>
                  <a:pt x="3881" y="1"/>
                  <a:pt x="2984" y="327"/>
                  <a:pt x="2255" y="1056"/>
                </a:cubicBezTo>
                <a:cubicBezTo>
                  <a:pt x="1" y="3324"/>
                  <a:pt x="1597" y="7188"/>
                  <a:pt x="4803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8" y="1430"/>
                  <a:pt x="6606" y="1"/>
                  <a:pt x="4762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" name="Google Shape;1112;p33">
            <a:extLst>
              <a:ext uri="{FF2B5EF4-FFF2-40B4-BE49-F238E27FC236}">
                <a16:creationId xmlns:a16="http://schemas.microsoft.com/office/drawing/2014/main" id="{F6AEA512-AD2C-64E5-5F68-8D3797719A0B}"/>
              </a:ext>
            </a:extLst>
          </p:cNvPr>
          <p:cNvSpPr/>
          <p:nvPr/>
        </p:nvSpPr>
        <p:spPr>
          <a:xfrm>
            <a:off x="4450471" y="2557486"/>
            <a:ext cx="213349" cy="182904"/>
          </a:xfrm>
          <a:custGeom>
            <a:avLst/>
            <a:gdLst/>
            <a:ahLst/>
            <a:cxnLst/>
            <a:rect l="l" t="t" r="r" b="b"/>
            <a:pathLst>
              <a:path w="8038" h="6891" extrusionOk="0">
                <a:moveTo>
                  <a:pt x="4607" y="1"/>
                </a:moveTo>
                <a:cubicBezTo>
                  <a:pt x="1541" y="1"/>
                  <a:pt x="1" y="3711"/>
                  <a:pt x="2171" y="5881"/>
                </a:cubicBezTo>
                <a:cubicBezTo>
                  <a:pt x="2872" y="6578"/>
                  <a:pt x="3733" y="6890"/>
                  <a:pt x="4577" y="6890"/>
                </a:cubicBezTo>
                <a:cubicBezTo>
                  <a:pt x="6344" y="6890"/>
                  <a:pt x="8038" y="5520"/>
                  <a:pt x="8038" y="3445"/>
                </a:cubicBezTo>
                <a:cubicBezTo>
                  <a:pt x="8038" y="1541"/>
                  <a:pt x="6497" y="1"/>
                  <a:pt x="4607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4" name="Google Shape;1113;p33">
            <a:extLst>
              <a:ext uri="{FF2B5EF4-FFF2-40B4-BE49-F238E27FC236}">
                <a16:creationId xmlns:a16="http://schemas.microsoft.com/office/drawing/2014/main" id="{292909B7-D31D-9E7A-F023-D73D708681A4}"/>
              </a:ext>
            </a:extLst>
          </p:cNvPr>
          <p:cNvSpPr/>
          <p:nvPr/>
        </p:nvSpPr>
        <p:spPr>
          <a:xfrm>
            <a:off x="4422973" y="2530970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70" y="6897"/>
                  <a:pt x="4774" y="6897"/>
                </a:cubicBezTo>
                <a:cubicBezTo>
                  <a:pt x="3965" y="6897"/>
                  <a:pt x="3139" y="6597"/>
                  <a:pt x="2465" y="5928"/>
                </a:cubicBezTo>
                <a:cubicBezTo>
                  <a:pt x="393" y="3856"/>
                  <a:pt x="1863" y="300"/>
                  <a:pt x="4803" y="300"/>
                </a:cubicBezTo>
                <a:close/>
                <a:moveTo>
                  <a:pt x="4762" y="1"/>
                </a:moveTo>
                <a:cubicBezTo>
                  <a:pt x="3881" y="1"/>
                  <a:pt x="2984" y="327"/>
                  <a:pt x="2255" y="1056"/>
                </a:cubicBezTo>
                <a:cubicBezTo>
                  <a:pt x="1" y="3324"/>
                  <a:pt x="1597" y="7188"/>
                  <a:pt x="4803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8" y="1430"/>
                  <a:pt x="6606" y="1"/>
                  <a:pt x="4762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121;p33">
            <a:extLst>
              <a:ext uri="{FF2B5EF4-FFF2-40B4-BE49-F238E27FC236}">
                <a16:creationId xmlns:a16="http://schemas.microsoft.com/office/drawing/2014/main" id="{1AA61B40-979E-F145-019D-C4B1DAB491A7}"/>
              </a:ext>
            </a:extLst>
          </p:cNvPr>
          <p:cNvSpPr/>
          <p:nvPr/>
        </p:nvSpPr>
        <p:spPr>
          <a:xfrm>
            <a:off x="7464717" y="2568179"/>
            <a:ext cx="182878" cy="182506"/>
          </a:xfrm>
          <a:custGeom>
            <a:avLst/>
            <a:gdLst/>
            <a:ahLst/>
            <a:cxnLst/>
            <a:rect l="l" t="t" r="r" b="b"/>
            <a:pathLst>
              <a:path w="6890" h="6876" extrusionOk="0">
                <a:moveTo>
                  <a:pt x="3445" y="1"/>
                </a:moveTo>
                <a:cubicBezTo>
                  <a:pt x="1541" y="1"/>
                  <a:pt x="1" y="1541"/>
                  <a:pt x="1" y="3445"/>
                </a:cubicBezTo>
                <a:cubicBezTo>
                  <a:pt x="1" y="5335"/>
                  <a:pt x="1541" y="6875"/>
                  <a:pt x="3445" y="6875"/>
                </a:cubicBezTo>
                <a:cubicBezTo>
                  <a:pt x="5349" y="6875"/>
                  <a:pt x="6889" y="5335"/>
                  <a:pt x="6889" y="3445"/>
                </a:cubicBezTo>
                <a:cubicBezTo>
                  <a:pt x="6889" y="1541"/>
                  <a:pt x="5349" y="1"/>
                  <a:pt x="3445" y="1"/>
                </a:cubicBezTo>
                <a:close/>
              </a:path>
            </a:pathLst>
          </a:custGeom>
          <a:gradFill>
            <a:gsLst>
              <a:gs pos="0">
                <a:srgbClr val="36857B"/>
              </a:gs>
              <a:gs pos="100000">
                <a:srgbClr val="33C5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122;p33">
            <a:extLst>
              <a:ext uri="{FF2B5EF4-FFF2-40B4-BE49-F238E27FC236}">
                <a16:creationId xmlns:a16="http://schemas.microsoft.com/office/drawing/2014/main" id="{13AC6964-24E2-5F8F-0DBF-C5FE99CDA5C6}"/>
              </a:ext>
            </a:extLst>
          </p:cNvPr>
          <p:cNvSpPr/>
          <p:nvPr/>
        </p:nvSpPr>
        <p:spPr>
          <a:xfrm>
            <a:off x="7406377" y="2541663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69" y="6897"/>
                  <a:pt x="4778" y="6897"/>
                </a:cubicBezTo>
                <a:cubicBezTo>
                  <a:pt x="3971" y="6897"/>
                  <a:pt x="3148" y="6597"/>
                  <a:pt x="2479" y="5928"/>
                </a:cubicBezTo>
                <a:cubicBezTo>
                  <a:pt x="392" y="3856"/>
                  <a:pt x="1862" y="300"/>
                  <a:pt x="4803" y="300"/>
                </a:cubicBezTo>
                <a:close/>
                <a:moveTo>
                  <a:pt x="4773" y="1"/>
                </a:moveTo>
                <a:cubicBezTo>
                  <a:pt x="3893" y="1"/>
                  <a:pt x="2997" y="327"/>
                  <a:pt x="2269" y="1056"/>
                </a:cubicBezTo>
                <a:cubicBezTo>
                  <a:pt x="0" y="3324"/>
                  <a:pt x="1596" y="7188"/>
                  <a:pt x="4803" y="7188"/>
                </a:cubicBezTo>
                <a:cubicBezTo>
                  <a:pt x="6777" y="7174"/>
                  <a:pt x="8387" y="5578"/>
                  <a:pt x="8387" y="3604"/>
                </a:cubicBezTo>
                <a:cubicBezTo>
                  <a:pt x="8387" y="1434"/>
                  <a:pt x="6616" y="1"/>
                  <a:pt x="4773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94644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57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Fira Sans Extra Condensed</vt:lpstr>
      <vt:lpstr>Fira Sans Extra Condensed Medium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Rogpe</dc:creator>
  <cp:lastModifiedBy>Paulo Rogpe</cp:lastModifiedBy>
  <cp:revision>5</cp:revision>
  <dcterms:created xsi:type="dcterms:W3CDTF">2023-12-20T18:22:30Z</dcterms:created>
  <dcterms:modified xsi:type="dcterms:W3CDTF">2025-06-06T17:21:28Z</dcterms:modified>
</cp:coreProperties>
</file>