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A3AEA-883C-4209-8788-4654B9BFA89D}" type="datetimeFigureOut">
              <a:rPr lang="pt-BR" smtClean="0"/>
              <a:t>20/12/2023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F885E-8B6A-4505-9071-BE81F15720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9247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87A015-E104-CC83-B7B5-3DAA9EC74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C34D2D4-0939-9630-0649-5A9CEDE746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B1E319-7489-8DED-7972-D39773C0D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7C5F4-3E42-4694-80D2-BC3004364726}" type="datetimeFigureOut">
              <a:rPr lang="pt-BR" smtClean="0"/>
              <a:t>20/12/2023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FBDFAB-AB5E-9A7C-AE42-265BBCC30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2A6596-1385-5982-75D2-DF40ECFF0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7E79-C961-4FA0-A886-D6BC1C9C9B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9932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E8B03B-8068-87DA-FA7C-3032CA7B5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57A9983-597B-769B-F6FB-4DA87AD9D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483B6D-17FD-CFE1-2F98-FB1572A46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7C5F4-3E42-4694-80D2-BC3004364726}" type="datetimeFigureOut">
              <a:rPr lang="pt-BR" smtClean="0"/>
              <a:t>20/12/2023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0D9443-3CC2-47EF-C505-B37E9F05F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292A4A-A01C-A7D2-6073-3D86453E6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7E79-C961-4FA0-A886-D6BC1C9C9B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501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B33F58F-58DD-82F2-9CEF-32E0807F63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5678BA2-CC8C-3966-C9AE-F7816165E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C213F7-B043-A5EE-33C2-662DA8BAA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7C5F4-3E42-4694-80D2-BC3004364726}" type="datetimeFigureOut">
              <a:rPr lang="pt-BR" smtClean="0"/>
              <a:t>20/12/2023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9DF5B9-5B1C-F076-17DD-7B1BE9AB8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84A539-A29B-0F4E-0736-D902830AA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7E79-C961-4FA0-A886-D6BC1C9C9B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173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F49B15-007B-ABAC-1B4D-2A184522E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9E1E1B-1577-9B7C-2903-892BE2DB1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A43613-5073-F482-E6D1-2F1E2F403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7C5F4-3E42-4694-80D2-BC3004364726}" type="datetimeFigureOut">
              <a:rPr lang="pt-BR" smtClean="0"/>
              <a:t>20/12/2023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0964D8-E23A-A5C7-C61E-F4091A7C1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8E9CFE-7987-A8B3-6402-E73A3D4A7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7E79-C961-4FA0-A886-D6BC1C9C9B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7399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361CFA-D57C-0F01-C1C3-9CC87D89C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9325EB-2D8C-0353-206E-7CA9642BC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B65655-E91C-76FF-621F-292219F43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7C5F4-3E42-4694-80D2-BC3004364726}" type="datetimeFigureOut">
              <a:rPr lang="pt-BR" smtClean="0"/>
              <a:t>20/12/2023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910DEA-2EB9-5756-89AE-1C0F1D391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08ABD1-9282-44C8-CBBA-BCAECAE16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7E79-C961-4FA0-A886-D6BC1C9C9B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3835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101010-8143-13ED-20C9-543ABD92B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5B2114-9496-5D68-A28F-DC68D8D677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006E36-8AF5-30AE-656E-EC055645D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2A324B7-5363-A312-29F9-D7BA621B6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7C5F4-3E42-4694-80D2-BC3004364726}" type="datetimeFigureOut">
              <a:rPr lang="pt-BR" smtClean="0"/>
              <a:t>20/12/2023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431CF5F-8ABC-4E0E-B2A8-14B1A1EA4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A187B5F-E791-AF21-6E25-12EAB39EA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7E79-C961-4FA0-A886-D6BC1C9C9B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3424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2D82D7-24A9-1170-3417-FC68E7BBA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1FB3EF-DAD0-85F4-B7BE-C868AA8E4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7BC250B-8693-296A-8161-352DE86AC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DA2142C-AF21-CF0C-74D7-463447C2E0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D17F99D-150E-F1AB-BB1A-D31772C54F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BBB1BAA-C894-457B-4AF1-B67D0779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7C5F4-3E42-4694-80D2-BC3004364726}" type="datetimeFigureOut">
              <a:rPr lang="pt-BR" smtClean="0"/>
              <a:t>20/12/2023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021EB95-1884-F51A-7A48-44933DEEA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FD4D64B-19A6-B8D9-8F02-8A3AC42BA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7E79-C961-4FA0-A886-D6BC1C9C9B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918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5946BE-D042-FC8E-AEF9-4ED5B85F7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26ABF1C-B6AE-EC8F-E233-7E14FA53C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7C5F4-3E42-4694-80D2-BC3004364726}" type="datetimeFigureOut">
              <a:rPr lang="pt-BR" smtClean="0"/>
              <a:t>20/12/2023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C1105A-D100-D065-5C73-385708FF0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FD910E8-7C04-E5F9-CC4D-83F2E4B2D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7E79-C961-4FA0-A886-D6BC1C9C9B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0309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7CE57BC-8A67-C1C2-C11C-AE1F4DFAF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7C5F4-3E42-4694-80D2-BC3004364726}" type="datetimeFigureOut">
              <a:rPr lang="pt-BR" smtClean="0"/>
              <a:t>20/12/2023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D90A090-9CD0-C8AB-26C3-2E86FDF12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BADA54C-7E09-4EEA-F1E4-7DC0975B1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7E79-C961-4FA0-A886-D6BC1C9C9B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0001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B75A1C-DD90-6CED-ADE9-058C17A9C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701976-97B3-8701-C988-4958A7976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B23CC34-A043-E27E-80D9-E859842FC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C82F1EE-9C7A-C76B-B56F-81C4E86EB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7C5F4-3E42-4694-80D2-BC3004364726}" type="datetimeFigureOut">
              <a:rPr lang="pt-BR" smtClean="0"/>
              <a:t>20/12/2023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72AC3AB-9B18-B074-387C-98FAC82D2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69F35D-378E-5394-4C43-492BC4772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7E79-C961-4FA0-A886-D6BC1C9C9B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332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85F84B-EDE4-52E5-229C-7010A759C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1A4C238-B03B-46B2-E4AB-8541279462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0EFEC2A-C9B9-7D64-8F97-83B222F50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A9562A5-2739-3A11-7FD2-A674CA46E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7C5F4-3E42-4694-80D2-BC3004364726}" type="datetimeFigureOut">
              <a:rPr lang="pt-BR" smtClean="0"/>
              <a:t>20/12/2023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F7CEC4-08EB-873F-306A-3C3A172BA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3CE3969-3A55-35EF-6A05-4EECAE332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7E79-C961-4FA0-A886-D6BC1C9C9B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49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4EB3260-E2E7-8EAE-BCF6-CB3D3D4BF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A0D7D7-E8DF-827C-0319-737C32F6D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988852-2AD2-974F-3982-6145379BB3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7C5F4-3E42-4694-80D2-BC3004364726}" type="datetimeFigureOut">
              <a:rPr lang="pt-BR" smtClean="0"/>
              <a:t>20/12/2023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02DD10-F96A-B815-DB13-04BC85CE4E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2C9CF6-E95D-EE0D-4994-9049CFE0C6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A7E79-C961-4FA0-A886-D6BC1C9C9B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2180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04;p33">
            <a:extLst>
              <a:ext uri="{FF2B5EF4-FFF2-40B4-BE49-F238E27FC236}">
                <a16:creationId xmlns:a16="http://schemas.microsoft.com/office/drawing/2014/main" id="{15F361F0-251C-30D3-F559-81B94C0D2972}"/>
              </a:ext>
            </a:extLst>
          </p:cNvPr>
          <p:cNvSpPr/>
          <p:nvPr/>
        </p:nvSpPr>
        <p:spPr>
          <a:xfrm>
            <a:off x="1634792" y="2718099"/>
            <a:ext cx="9316" cy="448940"/>
          </a:xfrm>
          <a:custGeom>
            <a:avLst/>
            <a:gdLst/>
            <a:ahLst/>
            <a:cxnLst/>
            <a:rect l="l" t="t" r="r" b="b"/>
            <a:pathLst>
              <a:path w="351" h="16914" extrusionOk="0">
                <a:moveTo>
                  <a:pt x="196" y="0"/>
                </a:moveTo>
                <a:cubicBezTo>
                  <a:pt x="126" y="0"/>
                  <a:pt x="56" y="70"/>
                  <a:pt x="56" y="154"/>
                </a:cubicBezTo>
                <a:lnTo>
                  <a:pt x="56" y="84"/>
                </a:lnTo>
                <a:lnTo>
                  <a:pt x="56" y="84"/>
                </a:lnTo>
                <a:cubicBezTo>
                  <a:pt x="3" y="177"/>
                  <a:pt x="76" y="295"/>
                  <a:pt x="179" y="295"/>
                </a:cubicBezTo>
                <a:cubicBezTo>
                  <a:pt x="185" y="295"/>
                  <a:pt x="190" y="295"/>
                  <a:pt x="196" y="294"/>
                </a:cubicBezTo>
                <a:cubicBezTo>
                  <a:pt x="280" y="294"/>
                  <a:pt x="350" y="224"/>
                  <a:pt x="350" y="154"/>
                </a:cubicBezTo>
                <a:cubicBezTo>
                  <a:pt x="350" y="70"/>
                  <a:pt x="280" y="0"/>
                  <a:pt x="196" y="0"/>
                </a:cubicBezTo>
                <a:close/>
                <a:moveTo>
                  <a:pt x="196" y="882"/>
                </a:moveTo>
                <a:cubicBezTo>
                  <a:pt x="126" y="882"/>
                  <a:pt x="56" y="938"/>
                  <a:pt x="56" y="1022"/>
                </a:cubicBezTo>
                <a:lnTo>
                  <a:pt x="56" y="966"/>
                </a:lnTo>
                <a:lnTo>
                  <a:pt x="56" y="966"/>
                </a:lnTo>
                <a:cubicBezTo>
                  <a:pt x="0" y="1064"/>
                  <a:pt x="84" y="1176"/>
                  <a:pt x="196" y="1176"/>
                </a:cubicBezTo>
                <a:cubicBezTo>
                  <a:pt x="280" y="1176"/>
                  <a:pt x="350" y="1106"/>
                  <a:pt x="350" y="1022"/>
                </a:cubicBezTo>
                <a:cubicBezTo>
                  <a:pt x="350" y="938"/>
                  <a:pt x="280" y="882"/>
                  <a:pt x="196" y="882"/>
                </a:cubicBezTo>
                <a:close/>
                <a:moveTo>
                  <a:pt x="196" y="1750"/>
                </a:moveTo>
                <a:cubicBezTo>
                  <a:pt x="126" y="1750"/>
                  <a:pt x="56" y="1820"/>
                  <a:pt x="56" y="1904"/>
                </a:cubicBezTo>
                <a:lnTo>
                  <a:pt x="56" y="1834"/>
                </a:lnTo>
                <a:lnTo>
                  <a:pt x="56" y="1834"/>
                </a:lnTo>
                <a:cubicBezTo>
                  <a:pt x="17" y="1940"/>
                  <a:pt x="77" y="2046"/>
                  <a:pt x="177" y="2046"/>
                </a:cubicBezTo>
                <a:cubicBezTo>
                  <a:pt x="183" y="2046"/>
                  <a:pt x="190" y="2045"/>
                  <a:pt x="196" y="2044"/>
                </a:cubicBezTo>
                <a:cubicBezTo>
                  <a:pt x="280" y="2044"/>
                  <a:pt x="350" y="1974"/>
                  <a:pt x="350" y="1904"/>
                </a:cubicBezTo>
                <a:cubicBezTo>
                  <a:pt x="350" y="1820"/>
                  <a:pt x="280" y="1750"/>
                  <a:pt x="196" y="1750"/>
                </a:cubicBezTo>
                <a:close/>
                <a:moveTo>
                  <a:pt x="196" y="2632"/>
                </a:moveTo>
                <a:cubicBezTo>
                  <a:pt x="126" y="2632"/>
                  <a:pt x="56" y="2688"/>
                  <a:pt x="56" y="2772"/>
                </a:cubicBezTo>
                <a:lnTo>
                  <a:pt x="56" y="2716"/>
                </a:lnTo>
                <a:lnTo>
                  <a:pt x="56" y="2716"/>
                </a:lnTo>
                <a:cubicBezTo>
                  <a:pt x="14" y="2814"/>
                  <a:pt x="98" y="2926"/>
                  <a:pt x="196" y="2926"/>
                </a:cubicBezTo>
                <a:cubicBezTo>
                  <a:pt x="280" y="2926"/>
                  <a:pt x="350" y="2856"/>
                  <a:pt x="350" y="2772"/>
                </a:cubicBezTo>
                <a:cubicBezTo>
                  <a:pt x="350" y="2688"/>
                  <a:pt x="280" y="2632"/>
                  <a:pt x="196" y="2632"/>
                </a:cubicBezTo>
                <a:close/>
                <a:moveTo>
                  <a:pt x="196" y="3501"/>
                </a:moveTo>
                <a:cubicBezTo>
                  <a:pt x="126" y="3501"/>
                  <a:pt x="56" y="3571"/>
                  <a:pt x="56" y="3655"/>
                </a:cubicBezTo>
                <a:lnTo>
                  <a:pt x="56" y="3599"/>
                </a:lnTo>
                <a:lnTo>
                  <a:pt x="56" y="3599"/>
                </a:lnTo>
                <a:cubicBezTo>
                  <a:pt x="17" y="3691"/>
                  <a:pt x="89" y="3796"/>
                  <a:pt x="179" y="3796"/>
                </a:cubicBezTo>
                <a:cubicBezTo>
                  <a:pt x="185" y="3796"/>
                  <a:pt x="191" y="3795"/>
                  <a:pt x="196" y="3795"/>
                </a:cubicBezTo>
                <a:cubicBezTo>
                  <a:pt x="280" y="3795"/>
                  <a:pt x="350" y="3725"/>
                  <a:pt x="350" y="3655"/>
                </a:cubicBezTo>
                <a:cubicBezTo>
                  <a:pt x="350" y="3571"/>
                  <a:pt x="280" y="3501"/>
                  <a:pt x="196" y="3501"/>
                </a:cubicBezTo>
                <a:close/>
                <a:moveTo>
                  <a:pt x="178" y="4381"/>
                </a:moveTo>
                <a:cubicBezTo>
                  <a:pt x="115" y="4381"/>
                  <a:pt x="56" y="4446"/>
                  <a:pt x="56" y="4523"/>
                </a:cubicBezTo>
                <a:lnTo>
                  <a:pt x="56" y="4481"/>
                </a:lnTo>
                <a:lnTo>
                  <a:pt x="56" y="4481"/>
                </a:lnTo>
                <a:cubicBezTo>
                  <a:pt x="14" y="4579"/>
                  <a:pt x="98" y="4677"/>
                  <a:pt x="196" y="4677"/>
                </a:cubicBezTo>
                <a:cubicBezTo>
                  <a:pt x="280" y="4677"/>
                  <a:pt x="350" y="4607"/>
                  <a:pt x="350" y="4523"/>
                </a:cubicBezTo>
                <a:cubicBezTo>
                  <a:pt x="350" y="4439"/>
                  <a:pt x="280" y="4383"/>
                  <a:pt x="196" y="4383"/>
                </a:cubicBezTo>
                <a:cubicBezTo>
                  <a:pt x="190" y="4381"/>
                  <a:pt x="184" y="4381"/>
                  <a:pt x="178" y="4381"/>
                </a:cubicBezTo>
                <a:close/>
                <a:moveTo>
                  <a:pt x="196" y="5251"/>
                </a:moveTo>
                <a:cubicBezTo>
                  <a:pt x="126" y="5251"/>
                  <a:pt x="56" y="5321"/>
                  <a:pt x="56" y="5405"/>
                </a:cubicBezTo>
                <a:lnTo>
                  <a:pt x="56" y="5349"/>
                </a:lnTo>
                <a:lnTo>
                  <a:pt x="56" y="5349"/>
                </a:lnTo>
                <a:cubicBezTo>
                  <a:pt x="30" y="5441"/>
                  <a:pt x="90" y="5546"/>
                  <a:pt x="180" y="5546"/>
                </a:cubicBezTo>
                <a:cubicBezTo>
                  <a:pt x="185" y="5546"/>
                  <a:pt x="191" y="5545"/>
                  <a:pt x="196" y="5545"/>
                </a:cubicBezTo>
                <a:cubicBezTo>
                  <a:pt x="280" y="5545"/>
                  <a:pt x="350" y="5475"/>
                  <a:pt x="350" y="5405"/>
                </a:cubicBezTo>
                <a:cubicBezTo>
                  <a:pt x="350" y="5321"/>
                  <a:pt x="280" y="5251"/>
                  <a:pt x="196" y="5251"/>
                </a:cubicBezTo>
                <a:close/>
                <a:moveTo>
                  <a:pt x="196" y="6133"/>
                </a:moveTo>
                <a:cubicBezTo>
                  <a:pt x="126" y="6133"/>
                  <a:pt x="56" y="6189"/>
                  <a:pt x="56" y="6273"/>
                </a:cubicBezTo>
                <a:lnTo>
                  <a:pt x="56" y="6231"/>
                </a:lnTo>
                <a:lnTo>
                  <a:pt x="56" y="6231"/>
                </a:lnTo>
                <a:cubicBezTo>
                  <a:pt x="28" y="6329"/>
                  <a:pt x="98" y="6427"/>
                  <a:pt x="196" y="6427"/>
                </a:cubicBezTo>
                <a:cubicBezTo>
                  <a:pt x="280" y="6427"/>
                  <a:pt x="350" y="6357"/>
                  <a:pt x="350" y="6273"/>
                </a:cubicBezTo>
                <a:cubicBezTo>
                  <a:pt x="350" y="6189"/>
                  <a:pt x="280" y="6133"/>
                  <a:pt x="196" y="6133"/>
                </a:cubicBezTo>
                <a:close/>
                <a:moveTo>
                  <a:pt x="196" y="7001"/>
                </a:moveTo>
                <a:cubicBezTo>
                  <a:pt x="126" y="7001"/>
                  <a:pt x="56" y="7071"/>
                  <a:pt x="56" y="7155"/>
                </a:cubicBezTo>
                <a:lnTo>
                  <a:pt x="56" y="7113"/>
                </a:lnTo>
                <a:lnTo>
                  <a:pt x="56" y="7113"/>
                </a:lnTo>
                <a:cubicBezTo>
                  <a:pt x="28" y="7211"/>
                  <a:pt x="98" y="7295"/>
                  <a:pt x="196" y="7295"/>
                </a:cubicBezTo>
                <a:cubicBezTo>
                  <a:pt x="280" y="7295"/>
                  <a:pt x="350" y="7225"/>
                  <a:pt x="350" y="7155"/>
                </a:cubicBezTo>
                <a:cubicBezTo>
                  <a:pt x="350" y="7071"/>
                  <a:pt x="280" y="7001"/>
                  <a:pt x="196" y="7001"/>
                </a:cubicBezTo>
                <a:close/>
                <a:moveTo>
                  <a:pt x="178" y="7881"/>
                </a:moveTo>
                <a:cubicBezTo>
                  <a:pt x="115" y="7881"/>
                  <a:pt x="56" y="7946"/>
                  <a:pt x="56" y="8023"/>
                </a:cubicBezTo>
                <a:lnTo>
                  <a:pt x="56" y="7995"/>
                </a:lnTo>
                <a:lnTo>
                  <a:pt x="56" y="7995"/>
                </a:lnTo>
                <a:cubicBezTo>
                  <a:pt x="28" y="8079"/>
                  <a:pt x="98" y="8177"/>
                  <a:pt x="196" y="8177"/>
                </a:cubicBezTo>
                <a:cubicBezTo>
                  <a:pt x="280" y="8177"/>
                  <a:pt x="350" y="8107"/>
                  <a:pt x="350" y="8023"/>
                </a:cubicBezTo>
                <a:cubicBezTo>
                  <a:pt x="350" y="7939"/>
                  <a:pt x="280" y="7883"/>
                  <a:pt x="196" y="7883"/>
                </a:cubicBezTo>
                <a:cubicBezTo>
                  <a:pt x="190" y="7882"/>
                  <a:pt x="184" y="7881"/>
                  <a:pt x="178" y="7881"/>
                </a:cubicBezTo>
                <a:close/>
                <a:moveTo>
                  <a:pt x="196" y="8751"/>
                </a:moveTo>
                <a:cubicBezTo>
                  <a:pt x="126" y="8751"/>
                  <a:pt x="56" y="8821"/>
                  <a:pt x="56" y="8905"/>
                </a:cubicBezTo>
                <a:lnTo>
                  <a:pt x="56" y="8863"/>
                </a:lnTo>
                <a:lnTo>
                  <a:pt x="56" y="8863"/>
                </a:lnTo>
                <a:cubicBezTo>
                  <a:pt x="28" y="8961"/>
                  <a:pt x="112" y="9045"/>
                  <a:pt x="196" y="9045"/>
                </a:cubicBezTo>
                <a:cubicBezTo>
                  <a:pt x="280" y="9045"/>
                  <a:pt x="350" y="8975"/>
                  <a:pt x="350" y="8905"/>
                </a:cubicBezTo>
                <a:cubicBezTo>
                  <a:pt x="350" y="8821"/>
                  <a:pt x="280" y="8751"/>
                  <a:pt x="196" y="8751"/>
                </a:cubicBezTo>
                <a:close/>
                <a:moveTo>
                  <a:pt x="178" y="9631"/>
                </a:moveTo>
                <a:cubicBezTo>
                  <a:pt x="115" y="9631"/>
                  <a:pt x="56" y="9696"/>
                  <a:pt x="56" y="9773"/>
                </a:cubicBezTo>
                <a:lnTo>
                  <a:pt x="56" y="9745"/>
                </a:lnTo>
                <a:lnTo>
                  <a:pt x="56" y="9745"/>
                </a:lnTo>
                <a:cubicBezTo>
                  <a:pt x="42" y="9843"/>
                  <a:pt x="112" y="9927"/>
                  <a:pt x="196" y="9927"/>
                </a:cubicBezTo>
                <a:cubicBezTo>
                  <a:pt x="280" y="9927"/>
                  <a:pt x="350" y="9857"/>
                  <a:pt x="350" y="9773"/>
                </a:cubicBezTo>
                <a:cubicBezTo>
                  <a:pt x="350" y="9689"/>
                  <a:pt x="280" y="9633"/>
                  <a:pt x="196" y="9633"/>
                </a:cubicBezTo>
                <a:cubicBezTo>
                  <a:pt x="190" y="9632"/>
                  <a:pt x="184" y="9631"/>
                  <a:pt x="178" y="9631"/>
                </a:cubicBezTo>
                <a:close/>
                <a:moveTo>
                  <a:pt x="196" y="10501"/>
                </a:moveTo>
                <a:cubicBezTo>
                  <a:pt x="126" y="10501"/>
                  <a:pt x="56" y="10571"/>
                  <a:pt x="56" y="10655"/>
                </a:cubicBezTo>
                <a:lnTo>
                  <a:pt x="56" y="10627"/>
                </a:lnTo>
                <a:lnTo>
                  <a:pt x="56" y="10627"/>
                </a:lnTo>
                <a:cubicBezTo>
                  <a:pt x="42" y="10711"/>
                  <a:pt x="112" y="10795"/>
                  <a:pt x="196" y="10795"/>
                </a:cubicBezTo>
                <a:cubicBezTo>
                  <a:pt x="280" y="10795"/>
                  <a:pt x="350" y="10725"/>
                  <a:pt x="350" y="10655"/>
                </a:cubicBezTo>
                <a:cubicBezTo>
                  <a:pt x="350" y="10571"/>
                  <a:pt x="280" y="10501"/>
                  <a:pt x="196" y="10501"/>
                </a:cubicBezTo>
                <a:close/>
                <a:moveTo>
                  <a:pt x="178" y="11381"/>
                </a:moveTo>
                <a:cubicBezTo>
                  <a:pt x="115" y="11381"/>
                  <a:pt x="56" y="11446"/>
                  <a:pt x="56" y="11523"/>
                </a:cubicBezTo>
                <a:lnTo>
                  <a:pt x="56" y="11509"/>
                </a:lnTo>
                <a:lnTo>
                  <a:pt x="56" y="11509"/>
                </a:lnTo>
                <a:cubicBezTo>
                  <a:pt x="43" y="11587"/>
                  <a:pt x="102" y="11665"/>
                  <a:pt x="178" y="11665"/>
                </a:cubicBezTo>
                <a:cubicBezTo>
                  <a:pt x="184" y="11665"/>
                  <a:pt x="190" y="11664"/>
                  <a:pt x="196" y="11663"/>
                </a:cubicBezTo>
                <a:cubicBezTo>
                  <a:pt x="203" y="11664"/>
                  <a:pt x="211" y="11665"/>
                  <a:pt x="218" y="11665"/>
                </a:cubicBezTo>
                <a:cubicBezTo>
                  <a:pt x="292" y="11665"/>
                  <a:pt x="350" y="11600"/>
                  <a:pt x="350" y="11523"/>
                </a:cubicBezTo>
                <a:cubicBezTo>
                  <a:pt x="350" y="11439"/>
                  <a:pt x="280" y="11383"/>
                  <a:pt x="196" y="11383"/>
                </a:cubicBezTo>
                <a:cubicBezTo>
                  <a:pt x="190" y="11382"/>
                  <a:pt x="184" y="11381"/>
                  <a:pt x="178" y="11381"/>
                </a:cubicBezTo>
                <a:close/>
                <a:moveTo>
                  <a:pt x="196" y="12251"/>
                </a:moveTo>
                <a:cubicBezTo>
                  <a:pt x="126" y="12251"/>
                  <a:pt x="56" y="12321"/>
                  <a:pt x="56" y="12405"/>
                </a:cubicBezTo>
                <a:lnTo>
                  <a:pt x="56" y="12391"/>
                </a:lnTo>
                <a:lnTo>
                  <a:pt x="56" y="12391"/>
                </a:lnTo>
                <a:cubicBezTo>
                  <a:pt x="42" y="12475"/>
                  <a:pt x="112" y="12545"/>
                  <a:pt x="196" y="12545"/>
                </a:cubicBezTo>
                <a:cubicBezTo>
                  <a:pt x="280" y="12545"/>
                  <a:pt x="350" y="12475"/>
                  <a:pt x="350" y="12405"/>
                </a:cubicBezTo>
                <a:cubicBezTo>
                  <a:pt x="350" y="12321"/>
                  <a:pt x="280" y="12251"/>
                  <a:pt x="196" y="12251"/>
                </a:cubicBezTo>
                <a:close/>
                <a:moveTo>
                  <a:pt x="196" y="13119"/>
                </a:moveTo>
                <a:cubicBezTo>
                  <a:pt x="126" y="13119"/>
                  <a:pt x="56" y="13189"/>
                  <a:pt x="56" y="13273"/>
                </a:cubicBezTo>
                <a:lnTo>
                  <a:pt x="56" y="13259"/>
                </a:lnTo>
                <a:lnTo>
                  <a:pt x="56" y="13259"/>
                </a:lnTo>
                <a:cubicBezTo>
                  <a:pt x="43" y="13337"/>
                  <a:pt x="102" y="13415"/>
                  <a:pt x="178" y="13415"/>
                </a:cubicBezTo>
                <a:cubicBezTo>
                  <a:pt x="184" y="13415"/>
                  <a:pt x="190" y="13414"/>
                  <a:pt x="196" y="13413"/>
                </a:cubicBezTo>
                <a:cubicBezTo>
                  <a:pt x="280" y="13413"/>
                  <a:pt x="350" y="13357"/>
                  <a:pt x="350" y="13273"/>
                </a:cubicBezTo>
                <a:cubicBezTo>
                  <a:pt x="350" y="13189"/>
                  <a:pt x="280" y="13119"/>
                  <a:pt x="196" y="13119"/>
                </a:cubicBezTo>
                <a:close/>
                <a:moveTo>
                  <a:pt x="196" y="14001"/>
                </a:moveTo>
                <a:cubicBezTo>
                  <a:pt x="126" y="14001"/>
                  <a:pt x="56" y="14071"/>
                  <a:pt x="56" y="14155"/>
                </a:cubicBezTo>
                <a:lnTo>
                  <a:pt x="56" y="14141"/>
                </a:lnTo>
                <a:lnTo>
                  <a:pt x="56" y="14141"/>
                </a:lnTo>
                <a:cubicBezTo>
                  <a:pt x="42" y="14225"/>
                  <a:pt x="112" y="14295"/>
                  <a:pt x="196" y="14295"/>
                </a:cubicBezTo>
                <a:cubicBezTo>
                  <a:pt x="280" y="14295"/>
                  <a:pt x="350" y="14225"/>
                  <a:pt x="350" y="14155"/>
                </a:cubicBezTo>
                <a:cubicBezTo>
                  <a:pt x="350" y="14071"/>
                  <a:pt x="280" y="14001"/>
                  <a:pt x="196" y="14001"/>
                </a:cubicBezTo>
                <a:close/>
                <a:moveTo>
                  <a:pt x="196" y="14869"/>
                </a:moveTo>
                <a:cubicBezTo>
                  <a:pt x="126" y="14869"/>
                  <a:pt x="56" y="14939"/>
                  <a:pt x="56" y="15023"/>
                </a:cubicBezTo>
                <a:lnTo>
                  <a:pt x="56" y="15009"/>
                </a:lnTo>
                <a:lnTo>
                  <a:pt x="56" y="15009"/>
                </a:lnTo>
                <a:cubicBezTo>
                  <a:pt x="43" y="15087"/>
                  <a:pt x="102" y="15165"/>
                  <a:pt x="178" y="15165"/>
                </a:cubicBezTo>
                <a:cubicBezTo>
                  <a:pt x="184" y="15165"/>
                  <a:pt x="190" y="15165"/>
                  <a:pt x="196" y="15163"/>
                </a:cubicBezTo>
                <a:cubicBezTo>
                  <a:pt x="280" y="15163"/>
                  <a:pt x="350" y="15107"/>
                  <a:pt x="350" y="15023"/>
                </a:cubicBezTo>
                <a:cubicBezTo>
                  <a:pt x="350" y="14939"/>
                  <a:pt x="280" y="14869"/>
                  <a:pt x="196" y="14869"/>
                </a:cubicBezTo>
                <a:close/>
                <a:moveTo>
                  <a:pt x="196" y="15752"/>
                </a:moveTo>
                <a:cubicBezTo>
                  <a:pt x="128" y="15752"/>
                  <a:pt x="60" y="15818"/>
                  <a:pt x="56" y="15899"/>
                </a:cubicBezTo>
                <a:cubicBezTo>
                  <a:pt x="56" y="15896"/>
                  <a:pt x="56" y="15894"/>
                  <a:pt x="56" y="15892"/>
                </a:cubicBezTo>
                <a:lnTo>
                  <a:pt x="56" y="15906"/>
                </a:lnTo>
                <a:cubicBezTo>
                  <a:pt x="56" y="15903"/>
                  <a:pt x="56" y="15901"/>
                  <a:pt x="56" y="15899"/>
                </a:cubicBezTo>
                <a:lnTo>
                  <a:pt x="56" y="15899"/>
                </a:lnTo>
                <a:cubicBezTo>
                  <a:pt x="60" y="15979"/>
                  <a:pt x="128" y="16046"/>
                  <a:pt x="196" y="16046"/>
                </a:cubicBezTo>
                <a:cubicBezTo>
                  <a:pt x="280" y="16046"/>
                  <a:pt x="350" y="15976"/>
                  <a:pt x="350" y="15906"/>
                </a:cubicBezTo>
                <a:cubicBezTo>
                  <a:pt x="350" y="15822"/>
                  <a:pt x="280" y="15752"/>
                  <a:pt x="196" y="15752"/>
                </a:cubicBezTo>
                <a:close/>
                <a:moveTo>
                  <a:pt x="178" y="16632"/>
                </a:moveTo>
                <a:cubicBezTo>
                  <a:pt x="115" y="16632"/>
                  <a:pt x="56" y="16697"/>
                  <a:pt x="56" y="16774"/>
                </a:cubicBezTo>
                <a:cubicBezTo>
                  <a:pt x="56" y="16858"/>
                  <a:pt x="126" y="16914"/>
                  <a:pt x="196" y="16914"/>
                </a:cubicBezTo>
                <a:cubicBezTo>
                  <a:pt x="280" y="16914"/>
                  <a:pt x="350" y="16858"/>
                  <a:pt x="350" y="16774"/>
                </a:cubicBezTo>
                <a:cubicBezTo>
                  <a:pt x="350" y="16690"/>
                  <a:pt x="280" y="16634"/>
                  <a:pt x="196" y="16634"/>
                </a:cubicBezTo>
                <a:cubicBezTo>
                  <a:pt x="190" y="16632"/>
                  <a:pt x="184" y="16632"/>
                  <a:pt x="178" y="16632"/>
                </a:cubicBez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" name="Google Shape;1106;p33">
            <a:extLst>
              <a:ext uri="{FF2B5EF4-FFF2-40B4-BE49-F238E27FC236}">
                <a16:creationId xmlns:a16="http://schemas.microsoft.com/office/drawing/2014/main" id="{FB533120-7385-05AC-4262-255F3E29DA3D}"/>
              </a:ext>
            </a:extLst>
          </p:cNvPr>
          <p:cNvSpPr/>
          <p:nvPr/>
        </p:nvSpPr>
        <p:spPr>
          <a:xfrm>
            <a:off x="551120" y="2045831"/>
            <a:ext cx="8945" cy="449311"/>
          </a:xfrm>
          <a:custGeom>
            <a:avLst/>
            <a:gdLst/>
            <a:ahLst/>
            <a:cxnLst/>
            <a:rect l="l" t="t" r="r" b="b"/>
            <a:pathLst>
              <a:path w="337" h="16928" extrusionOk="0">
                <a:moveTo>
                  <a:pt x="183" y="0"/>
                </a:moveTo>
                <a:cubicBezTo>
                  <a:pt x="123" y="0"/>
                  <a:pt x="63" y="52"/>
                  <a:pt x="47" y="119"/>
                </a:cubicBezTo>
                <a:lnTo>
                  <a:pt x="47" y="119"/>
                </a:lnTo>
                <a:cubicBezTo>
                  <a:pt x="44" y="108"/>
                  <a:pt x="43" y="96"/>
                  <a:pt x="43" y="84"/>
                </a:cubicBezTo>
                <a:lnTo>
                  <a:pt x="43" y="154"/>
                </a:lnTo>
                <a:cubicBezTo>
                  <a:pt x="43" y="142"/>
                  <a:pt x="44" y="130"/>
                  <a:pt x="47" y="119"/>
                </a:cubicBezTo>
                <a:lnTo>
                  <a:pt x="47" y="119"/>
                </a:lnTo>
                <a:cubicBezTo>
                  <a:pt x="63" y="187"/>
                  <a:pt x="125" y="238"/>
                  <a:pt x="197" y="238"/>
                </a:cubicBezTo>
                <a:cubicBezTo>
                  <a:pt x="267" y="224"/>
                  <a:pt x="337" y="168"/>
                  <a:pt x="337" y="84"/>
                </a:cubicBezTo>
                <a:cubicBezTo>
                  <a:pt x="309" y="28"/>
                  <a:pt x="253" y="0"/>
                  <a:pt x="183" y="0"/>
                </a:cubicBezTo>
                <a:close/>
                <a:moveTo>
                  <a:pt x="216" y="879"/>
                </a:moveTo>
                <a:cubicBezTo>
                  <a:pt x="206" y="879"/>
                  <a:pt x="194" y="880"/>
                  <a:pt x="183" y="882"/>
                </a:cubicBezTo>
                <a:cubicBezTo>
                  <a:pt x="121" y="882"/>
                  <a:pt x="60" y="925"/>
                  <a:pt x="46" y="992"/>
                </a:cubicBezTo>
                <a:lnTo>
                  <a:pt x="46" y="992"/>
                </a:lnTo>
                <a:cubicBezTo>
                  <a:pt x="44" y="984"/>
                  <a:pt x="43" y="975"/>
                  <a:pt x="43" y="966"/>
                </a:cubicBezTo>
                <a:lnTo>
                  <a:pt x="43" y="1022"/>
                </a:lnTo>
                <a:cubicBezTo>
                  <a:pt x="43" y="1012"/>
                  <a:pt x="44" y="1002"/>
                  <a:pt x="46" y="992"/>
                </a:cubicBezTo>
                <a:lnTo>
                  <a:pt x="46" y="992"/>
                </a:lnTo>
                <a:cubicBezTo>
                  <a:pt x="60" y="1053"/>
                  <a:pt x="123" y="1106"/>
                  <a:pt x="197" y="1106"/>
                </a:cubicBezTo>
                <a:cubicBezTo>
                  <a:pt x="267" y="1106"/>
                  <a:pt x="337" y="1036"/>
                  <a:pt x="337" y="966"/>
                </a:cubicBezTo>
                <a:cubicBezTo>
                  <a:pt x="313" y="908"/>
                  <a:pt x="271" y="879"/>
                  <a:pt x="216" y="879"/>
                </a:cubicBezTo>
                <a:close/>
                <a:moveTo>
                  <a:pt x="183" y="1750"/>
                </a:moveTo>
                <a:cubicBezTo>
                  <a:pt x="123" y="1750"/>
                  <a:pt x="63" y="1802"/>
                  <a:pt x="47" y="1869"/>
                </a:cubicBezTo>
                <a:lnTo>
                  <a:pt x="47" y="1869"/>
                </a:lnTo>
                <a:cubicBezTo>
                  <a:pt x="44" y="1858"/>
                  <a:pt x="43" y="1846"/>
                  <a:pt x="43" y="1834"/>
                </a:cubicBezTo>
                <a:lnTo>
                  <a:pt x="43" y="1904"/>
                </a:lnTo>
                <a:cubicBezTo>
                  <a:pt x="43" y="1892"/>
                  <a:pt x="44" y="1881"/>
                  <a:pt x="47" y="1869"/>
                </a:cubicBezTo>
                <a:lnTo>
                  <a:pt x="47" y="1869"/>
                </a:lnTo>
                <a:cubicBezTo>
                  <a:pt x="63" y="1937"/>
                  <a:pt x="125" y="1988"/>
                  <a:pt x="197" y="1988"/>
                </a:cubicBezTo>
                <a:cubicBezTo>
                  <a:pt x="267" y="1974"/>
                  <a:pt x="337" y="1918"/>
                  <a:pt x="337" y="1834"/>
                </a:cubicBezTo>
                <a:cubicBezTo>
                  <a:pt x="309" y="1778"/>
                  <a:pt x="253" y="1750"/>
                  <a:pt x="183" y="1750"/>
                </a:cubicBezTo>
                <a:close/>
                <a:moveTo>
                  <a:pt x="183" y="2632"/>
                </a:moveTo>
                <a:cubicBezTo>
                  <a:pt x="113" y="2632"/>
                  <a:pt x="43" y="2688"/>
                  <a:pt x="43" y="2772"/>
                </a:cubicBezTo>
                <a:lnTo>
                  <a:pt x="43" y="2716"/>
                </a:lnTo>
                <a:lnTo>
                  <a:pt x="43" y="2716"/>
                </a:lnTo>
                <a:cubicBezTo>
                  <a:pt x="1" y="2814"/>
                  <a:pt x="85" y="2926"/>
                  <a:pt x="183" y="2926"/>
                </a:cubicBezTo>
                <a:cubicBezTo>
                  <a:pt x="267" y="2926"/>
                  <a:pt x="337" y="2856"/>
                  <a:pt x="337" y="2772"/>
                </a:cubicBezTo>
                <a:cubicBezTo>
                  <a:pt x="337" y="2688"/>
                  <a:pt x="267" y="2632"/>
                  <a:pt x="183" y="2632"/>
                </a:cubicBezTo>
                <a:close/>
                <a:moveTo>
                  <a:pt x="183" y="3500"/>
                </a:moveTo>
                <a:cubicBezTo>
                  <a:pt x="113" y="3500"/>
                  <a:pt x="43" y="3570"/>
                  <a:pt x="43" y="3654"/>
                </a:cubicBezTo>
                <a:lnTo>
                  <a:pt x="43" y="3598"/>
                </a:lnTo>
                <a:lnTo>
                  <a:pt x="43" y="3598"/>
                </a:lnTo>
                <a:cubicBezTo>
                  <a:pt x="3" y="3691"/>
                  <a:pt x="75" y="3796"/>
                  <a:pt x="166" y="3796"/>
                </a:cubicBezTo>
                <a:cubicBezTo>
                  <a:pt x="171" y="3796"/>
                  <a:pt x="177" y="3795"/>
                  <a:pt x="183" y="3795"/>
                </a:cubicBezTo>
                <a:cubicBezTo>
                  <a:pt x="267" y="3795"/>
                  <a:pt x="337" y="3724"/>
                  <a:pt x="337" y="3654"/>
                </a:cubicBezTo>
                <a:cubicBezTo>
                  <a:pt x="337" y="3570"/>
                  <a:pt x="267" y="3500"/>
                  <a:pt x="183" y="3500"/>
                </a:cubicBezTo>
                <a:close/>
                <a:moveTo>
                  <a:pt x="183" y="4383"/>
                </a:moveTo>
                <a:cubicBezTo>
                  <a:pt x="113" y="4383"/>
                  <a:pt x="43" y="4439"/>
                  <a:pt x="43" y="4523"/>
                </a:cubicBezTo>
                <a:lnTo>
                  <a:pt x="43" y="4481"/>
                </a:lnTo>
                <a:lnTo>
                  <a:pt x="43" y="4481"/>
                </a:lnTo>
                <a:cubicBezTo>
                  <a:pt x="1" y="4579"/>
                  <a:pt x="85" y="4677"/>
                  <a:pt x="183" y="4677"/>
                </a:cubicBezTo>
                <a:cubicBezTo>
                  <a:pt x="267" y="4677"/>
                  <a:pt x="337" y="4607"/>
                  <a:pt x="337" y="4523"/>
                </a:cubicBezTo>
                <a:cubicBezTo>
                  <a:pt x="337" y="4439"/>
                  <a:pt x="267" y="4383"/>
                  <a:pt x="183" y="4383"/>
                </a:cubicBezTo>
                <a:close/>
                <a:moveTo>
                  <a:pt x="183" y="5251"/>
                </a:moveTo>
                <a:cubicBezTo>
                  <a:pt x="113" y="5251"/>
                  <a:pt x="43" y="5321"/>
                  <a:pt x="43" y="5405"/>
                </a:cubicBezTo>
                <a:lnTo>
                  <a:pt x="43" y="5349"/>
                </a:lnTo>
                <a:lnTo>
                  <a:pt x="43" y="5349"/>
                </a:lnTo>
                <a:cubicBezTo>
                  <a:pt x="3" y="5441"/>
                  <a:pt x="75" y="5546"/>
                  <a:pt x="166" y="5546"/>
                </a:cubicBezTo>
                <a:cubicBezTo>
                  <a:pt x="171" y="5546"/>
                  <a:pt x="177" y="5545"/>
                  <a:pt x="183" y="5545"/>
                </a:cubicBezTo>
                <a:cubicBezTo>
                  <a:pt x="267" y="5545"/>
                  <a:pt x="337" y="5475"/>
                  <a:pt x="337" y="5405"/>
                </a:cubicBezTo>
                <a:cubicBezTo>
                  <a:pt x="337" y="5321"/>
                  <a:pt x="267" y="5251"/>
                  <a:pt x="183" y="5251"/>
                </a:cubicBezTo>
                <a:close/>
                <a:moveTo>
                  <a:pt x="183" y="6133"/>
                </a:moveTo>
                <a:cubicBezTo>
                  <a:pt x="113" y="6133"/>
                  <a:pt x="43" y="6189"/>
                  <a:pt x="43" y="6273"/>
                </a:cubicBezTo>
                <a:lnTo>
                  <a:pt x="43" y="6231"/>
                </a:lnTo>
                <a:lnTo>
                  <a:pt x="43" y="6231"/>
                </a:lnTo>
                <a:cubicBezTo>
                  <a:pt x="15" y="6329"/>
                  <a:pt x="85" y="6427"/>
                  <a:pt x="183" y="6427"/>
                </a:cubicBezTo>
                <a:cubicBezTo>
                  <a:pt x="267" y="6427"/>
                  <a:pt x="337" y="6357"/>
                  <a:pt x="337" y="6273"/>
                </a:cubicBezTo>
                <a:cubicBezTo>
                  <a:pt x="337" y="6189"/>
                  <a:pt x="267" y="6133"/>
                  <a:pt x="183" y="6133"/>
                </a:cubicBezTo>
                <a:close/>
                <a:moveTo>
                  <a:pt x="183" y="7001"/>
                </a:moveTo>
                <a:cubicBezTo>
                  <a:pt x="113" y="7001"/>
                  <a:pt x="43" y="7071"/>
                  <a:pt x="43" y="7155"/>
                </a:cubicBezTo>
                <a:lnTo>
                  <a:pt x="43" y="7113"/>
                </a:lnTo>
                <a:lnTo>
                  <a:pt x="43" y="7113"/>
                </a:lnTo>
                <a:cubicBezTo>
                  <a:pt x="15" y="7211"/>
                  <a:pt x="85" y="7295"/>
                  <a:pt x="183" y="7295"/>
                </a:cubicBezTo>
                <a:cubicBezTo>
                  <a:pt x="267" y="7295"/>
                  <a:pt x="337" y="7225"/>
                  <a:pt x="337" y="7155"/>
                </a:cubicBezTo>
                <a:cubicBezTo>
                  <a:pt x="337" y="7071"/>
                  <a:pt x="267" y="7001"/>
                  <a:pt x="183" y="7001"/>
                </a:cubicBezTo>
                <a:close/>
                <a:moveTo>
                  <a:pt x="183" y="7883"/>
                </a:moveTo>
                <a:cubicBezTo>
                  <a:pt x="113" y="7883"/>
                  <a:pt x="43" y="7939"/>
                  <a:pt x="43" y="8023"/>
                </a:cubicBezTo>
                <a:lnTo>
                  <a:pt x="43" y="7995"/>
                </a:lnTo>
                <a:lnTo>
                  <a:pt x="43" y="7995"/>
                </a:lnTo>
                <a:cubicBezTo>
                  <a:pt x="15" y="8079"/>
                  <a:pt x="85" y="8177"/>
                  <a:pt x="183" y="8177"/>
                </a:cubicBezTo>
                <a:cubicBezTo>
                  <a:pt x="267" y="8177"/>
                  <a:pt x="337" y="8107"/>
                  <a:pt x="337" y="8023"/>
                </a:cubicBezTo>
                <a:cubicBezTo>
                  <a:pt x="337" y="7939"/>
                  <a:pt x="267" y="7883"/>
                  <a:pt x="183" y="7883"/>
                </a:cubicBezTo>
                <a:close/>
                <a:moveTo>
                  <a:pt x="183" y="8751"/>
                </a:moveTo>
                <a:cubicBezTo>
                  <a:pt x="113" y="8751"/>
                  <a:pt x="43" y="8821"/>
                  <a:pt x="43" y="8905"/>
                </a:cubicBezTo>
                <a:lnTo>
                  <a:pt x="43" y="8877"/>
                </a:lnTo>
                <a:lnTo>
                  <a:pt x="43" y="8877"/>
                </a:lnTo>
                <a:cubicBezTo>
                  <a:pt x="15" y="8961"/>
                  <a:pt x="99" y="9045"/>
                  <a:pt x="183" y="9045"/>
                </a:cubicBezTo>
                <a:cubicBezTo>
                  <a:pt x="267" y="9045"/>
                  <a:pt x="337" y="8975"/>
                  <a:pt x="337" y="8905"/>
                </a:cubicBezTo>
                <a:cubicBezTo>
                  <a:pt x="337" y="8821"/>
                  <a:pt x="267" y="8751"/>
                  <a:pt x="183" y="8751"/>
                </a:cubicBezTo>
                <a:close/>
                <a:moveTo>
                  <a:pt x="183" y="9633"/>
                </a:moveTo>
                <a:cubicBezTo>
                  <a:pt x="113" y="9633"/>
                  <a:pt x="43" y="9689"/>
                  <a:pt x="43" y="9773"/>
                </a:cubicBezTo>
                <a:lnTo>
                  <a:pt x="43" y="9745"/>
                </a:lnTo>
                <a:lnTo>
                  <a:pt x="43" y="9745"/>
                </a:lnTo>
                <a:cubicBezTo>
                  <a:pt x="15" y="9843"/>
                  <a:pt x="99" y="9927"/>
                  <a:pt x="183" y="9927"/>
                </a:cubicBezTo>
                <a:cubicBezTo>
                  <a:pt x="267" y="9927"/>
                  <a:pt x="337" y="9857"/>
                  <a:pt x="337" y="9773"/>
                </a:cubicBezTo>
                <a:cubicBezTo>
                  <a:pt x="337" y="9689"/>
                  <a:pt x="267" y="9633"/>
                  <a:pt x="183" y="9633"/>
                </a:cubicBezTo>
                <a:close/>
                <a:moveTo>
                  <a:pt x="183" y="10501"/>
                </a:moveTo>
                <a:cubicBezTo>
                  <a:pt x="113" y="10501"/>
                  <a:pt x="43" y="10571"/>
                  <a:pt x="43" y="10655"/>
                </a:cubicBezTo>
                <a:lnTo>
                  <a:pt x="43" y="10627"/>
                </a:lnTo>
                <a:lnTo>
                  <a:pt x="43" y="10627"/>
                </a:lnTo>
                <a:cubicBezTo>
                  <a:pt x="29" y="10711"/>
                  <a:pt x="99" y="10795"/>
                  <a:pt x="183" y="10795"/>
                </a:cubicBezTo>
                <a:cubicBezTo>
                  <a:pt x="267" y="10795"/>
                  <a:pt x="337" y="10725"/>
                  <a:pt x="337" y="10655"/>
                </a:cubicBezTo>
                <a:cubicBezTo>
                  <a:pt x="337" y="10571"/>
                  <a:pt x="267" y="10501"/>
                  <a:pt x="183" y="10501"/>
                </a:cubicBezTo>
                <a:close/>
                <a:moveTo>
                  <a:pt x="183" y="11383"/>
                </a:moveTo>
                <a:cubicBezTo>
                  <a:pt x="113" y="11383"/>
                  <a:pt x="43" y="11439"/>
                  <a:pt x="43" y="11523"/>
                </a:cubicBezTo>
                <a:lnTo>
                  <a:pt x="43" y="11509"/>
                </a:lnTo>
                <a:lnTo>
                  <a:pt x="43" y="11509"/>
                </a:lnTo>
                <a:cubicBezTo>
                  <a:pt x="29" y="11593"/>
                  <a:pt x="99" y="11677"/>
                  <a:pt x="183" y="11677"/>
                </a:cubicBezTo>
                <a:cubicBezTo>
                  <a:pt x="267" y="11677"/>
                  <a:pt x="337" y="11607"/>
                  <a:pt x="337" y="11523"/>
                </a:cubicBezTo>
                <a:cubicBezTo>
                  <a:pt x="337" y="11439"/>
                  <a:pt x="267" y="11383"/>
                  <a:pt x="183" y="11383"/>
                </a:cubicBezTo>
                <a:close/>
                <a:moveTo>
                  <a:pt x="183" y="12251"/>
                </a:moveTo>
                <a:cubicBezTo>
                  <a:pt x="113" y="12251"/>
                  <a:pt x="43" y="12321"/>
                  <a:pt x="43" y="12405"/>
                </a:cubicBezTo>
                <a:lnTo>
                  <a:pt x="43" y="12377"/>
                </a:lnTo>
                <a:lnTo>
                  <a:pt x="43" y="12377"/>
                </a:lnTo>
                <a:cubicBezTo>
                  <a:pt x="29" y="12475"/>
                  <a:pt x="99" y="12545"/>
                  <a:pt x="183" y="12545"/>
                </a:cubicBezTo>
                <a:cubicBezTo>
                  <a:pt x="267" y="12545"/>
                  <a:pt x="337" y="12475"/>
                  <a:pt x="337" y="12405"/>
                </a:cubicBezTo>
                <a:cubicBezTo>
                  <a:pt x="337" y="12321"/>
                  <a:pt x="267" y="12251"/>
                  <a:pt x="183" y="12251"/>
                </a:cubicBezTo>
                <a:close/>
                <a:moveTo>
                  <a:pt x="183" y="13133"/>
                </a:moveTo>
                <a:cubicBezTo>
                  <a:pt x="113" y="13133"/>
                  <a:pt x="43" y="13189"/>
                  <a:pt x="43" y="13273"/>
                </a:cubicBezTo>
                <a:lnTo>
                  <a:pt x="43" y="13259"/>
                </a:lnTo>
                <a:lnTo>
                  <a:pt x="43" y="13259"/>
                </a:lnTo>
                <a:cubicBezTo>
                  <a:pt x="29" y="13343"/>
                  <a:pt x="99" y="13427"/>
                  <a:pt x="183" y="13427"/>
                </a:cubicBezTo>
                <a:cubicBezTo>
                  <a:pt x="267" y="13427"/>
                  <a:pt x="337" y="13357"/>
                  <a:pt x="337" y="13273"/>
                </a:cubicBezTo>
                <a:cubicBezTo>
                  <a:pt x="337" y="13189"/>
                  <a:pt x="267" y="13133"/>
                  <a:pt x="183" y="13133"/>
                </a:cubicBezTo>
                <a:close/>
                <a:moveTo>
                  <a:pt x="183" y="14001"/>
                </a:moveTo>
                <a:cubicBezTo>
                  <a:pt x="113" y="14001"/>
                  <a:pt x="43" y="14071"/>
                  <a:pt x="43" y="14155"/>
                </a:cubicBezTo>
                <a:lnTo>
                  <a:pt x="43" y="14141"/>
                </a:lnTo>
                <a:lnTo>
                  <a:pt x="43" y="14141"/>
                </a:lnTo>
                <a:cubicBezTo>
                  <a:pt x="29" y="14225"/>
                  <a:pt x="99" y="14295"/>
                  <a:pt x="183" y="14295"/>
                </a:cubicBezTo>
                <a:cubicBezTo>
                  <a:pt x="267" y="14295"/>
                  <a:pt x="337" y="14225"/>
                  <a:pt x="337" y="14155"/>
                </a:cubicBezTo>
                <a:cubicBezTo>
                  <a:pt x="337" y="14071"/>
                  <a:pt x="267" y="14001"/>
                  <a:pt x="183" y="14001"/>
                </a:cubicBezTo>
                <a:close/>
                <a:moveTo>
                  <a:pt x="183" y="14883"/>
                </a:moveTo>
                <a:cubicBezTo>
                  <a:pt x="113" y="14883"/>
                  <a:pt x="43" y="14939"/>
                  <a:pt x="43" y="15023"/>
                </a:cubicBezTo>
                <a:cubicBezTo>
                  <a:pt x="29" y="15107"/>
                  <a:pt x="99" y="15177"/>
                  <a:pt x="183" y="15177"/>
                </a:cubicBezTo>
                <a:cubicBezTo>
                  <a:pt x="267" y="15177"/>
                  <a:pt x="337" y="15107"/>
                  <a:pt x="337" y="15023"/>
                </a:cubicBezTo>
                <a:cubicBezTo>
                  <a:pt x="337" y="14939"/>
                  <a:pt x="267" y="14883"/>
                  <a:pt x="183" y="14883"/>
                </a:cubicBezTo>
                <a:close/>
                <a:moveTo>
                  <a:pt x="183" y="15751"/>
                </a:moveTo>
                <a:cubicBezTo>
                  <a:pt x="114" y="15751"/>
                  <a:pt x="46" y="15818"/>
                  <a:pt x="43" y="15899"/>
                </a:cubicBezTo>
                <a:lnTo>
                  <a:pt x="43" y="15899"/>
                </a:lnTo>
                <a:cubicBezTo>
                  <a:pt x="43" y="15896"/>
                  <a:pt x="43" y="15894"/>
                  <a:pt x="43" y="15891"/>
                </a:cubicBezTo>
                <a:lnTo>
                  <a:pt x="43" y="15905"/>
                </a:lnTo>
                <a:cubicBezTo>
                  <a:pt x="43" y="15903"/>
                  <a:pt x="43" y="15901"/>
                  <a:pt x="43" y="15899"/>
                </a:cubicBezTo>
                <a:lnTo>
                  <a:pt x="43" y="15899"/>
                </a:lnTo>
                <a:cubicBezTo>
                  <a:pt x="46" y="15980"/>
                  <a:pt x="101" y="16045"/>
                  <a:pt x="183" y="16045"/>
                </a:cubicBezTo>
                <a:cubicBezTo>
                  <a:pt x="267" y="16045"/>
                  <a:pt x="337" y="15975"/>
                  <a:pt x="337" y="15905"/>
                </a:cubicBezTo>
                <a:cubicBezTo>
                  <a:pt x="337" y="15821"/>
                  <a:pt x="267" y="15751"/>
                  <a:pt x="183" y="15751"/>
                </a:cubicBezTo>
                <a:close/>
                <a:moveTo>
                  <a:pt x="183" y="16634"/>
                </a:moveTo>
                <a:cubicBezTo>
                  <a:pt x="113" y="16634"/>
                  <a:pt x="43" y="16690"/>
                  <a:pt x="43" y="16774"/>
                </a:cubicBezTo>
                <a:cubicBezTo>
                  <a:pt x="43" y="16858"/>
                  <a:pt x="113" y="16928"/>
                  <a:pt x="183" y="16928"/>
                </a:cubicBezTo>
                <a:cubicBezTo>
                  <a:pt x="267" y="16928"/>
                  <a:pt x="337" y="16858"/>
                  <a:pt x="337" y="16774"/>
                </a:cubicBezTo>
                <a:cubicBezTo>
                  <a:pt x="337" y="16690"/>
                  <a:pt x="267" y="16634"/>
                  <a:pt x="183" y="16634"/>
                </a:cubicBez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" name="Google Shape;1107;p33">
            <a:extLst>
              <a:ext uri="{FF2B5EF4-FFF2-40B4-BE49-F238E27FC236}">
                <a16:creationId xmlns:a16="http://schemas.microsoft.com/office/drawing/2014/main" id="{A9A69BE5-B011-7E0A-CF3F-2C6EA2F2F73E}"/>
              </a:ext>
            </a:extLst>
          </p:cNvPr>
          <p:cNvSpPr/>
          <p:nvPr/>
        </p:nvSpPr>
        <p:spPr>
          <a:xfrm>
            <a:off x="3488759" y="2038797"/>
            <a:ext cx="9316" cy="449311"/>
          </a:xfrm>
          <a:custGeom>
            <a:avLst/>
            <a:gdLst/>
            <a:ahLst/>
            <a:cxnLst/>
            <a:rect l="l" t="t" r="r" b="b"/>
            <a:pathLst>
              <a:path w="351" h="16928" extrusionOk="0">
                <a:moveTo>
                  <a:pt x="211" y="0"/>
                </a:moveTo>
                <a:cubicBezTo>
                  <a:pt x="127" y="0"/>
                  <a:pt x="57" y="70"/>
                  <a:pt x="57" y="154"/>
                </a:cubicBezTo>
                <a:lnTo>
                  <a:pt x="57" y="84"/>
                </a:lnTo>
                <a:lnTo>
                  <a:pt x="57" y="84"/>
                </a:lnTo>
                <a:cubicBezTo>
                  <a:pt x="4" y="177"/>
                  <a:pt x="76" y="295"/>
                  <a:pt x="192" y="295"/>
                </a:cubicBezTo>
                <a:cubicBezTo>
                  <a:pt x="198" y="295"/>
                  <a:pt x="204" y="295"/>
                  <a:pt x="211" y="294"/>
                </a:cubicBezTo>
                <a:cubicBezTo>
                  <a:pt x="281" y="294"/>
                  <a:pt x="351" y="224"/>
                  <a:pt x="351" y="154"/>
                </a:cubicBezTo>
                <a:cubicBezTo>
                  <a:pt x="351" y="70"/>
                  <a:pt x="281" y="0"/>
                  <a:pt x="211" y="0"/>
                </a:cubicBezTo>
                <a:close/>
                <a:moveTo>
                  <a:pt x="211" y="882"/>
                </a:moveTo>
                <a:cubicBezTo>
                  <a:pt x="127" y="882"/>
                  <a:pt x="57" y="938"/>
                  <a:pt x="57" y="1022"/>
                </a:cubicBezTo>
                <a:lnTo>
                  <a:pt x="57" y="966"/>
                </a:lnTo>
                <a:lnTo>
                  <a:pt x="57" y="966"/>
                </a:lnTo>
                <a:cubicBezTo>
                  <a:pt x="1" y="1064"/>
                  <a:pt x="85" y="1176"/>
                  <a:pt x="211" y="1176"/>
                </a:cubicBezTo>
                <a:cubicBezTo>
                  <a:pt x="281" y="1176"/>
                  <a:pt x="351" y="1106"/>
                  <a:pt x="351" y="1022"/>
                </a:cubicBezTo>
                <a:cubicBezTo>
                  <a:pt x="351" y="938"/>
                  <a:pt x="281" y="882"/>
                  <a:pt x="211" y="882"/>
                </a:cubicBezTo>
                <a:close/>
                <a:moveTo>
                  <a:pt x="211" y="1750"/>
                </a:moveTo>
                <a:cubicBezTo>
                  <a:pt x="127" y="1750"/>
                  <a:pt x="57" y="1820"/>
                  <a:pt x="57" y="1904"/>
                </a:cubicBezTo>
                <a:lnTo>
                  <a:pt x="57" y="1834"/>
                </a:lnTo>
                <a:lnTo>
                  <a:pt x="57" y="1834"/>
                </a:lnTo>
                <a:cubicBezTo>
                  <a:pt x="4" y="1927"/>
                  <a:pt x="76" y="2045"/>
                  <a:pt x="192" y="2045"/>
                </a:cubicBezTo>
                <a:cubicBezTo>
                  <a:pt x="198" y="2045"/>
                  <a:pt x="204" y="2045"/>
                  <a:pt x="211" y="2044"/>
                </a:cubicBezTo>
                <a:cubicBezTo>
                  <a:pt x="281" y="2044"/>
                  <a:pt x="351" y="1974"/>
                  <a:pt x="351" y="1904"/>
                </a:cubicBezTo>
                <a:cubicBezTo>
                  <a:pt x="351" y="1820"/>
                  <a:pt x="281" y="1750"/>
                  <a:pt x="211" y="1750"/>
                </a:cubicBezTo>
                <a:close/>
                <a:moveTo>
                  <a:pt x="211" y="2632"/>
                </a:moveTo>
                <a:cubicBezTo>
                  <a:pt x="127" y="2632"/>
                  <a:pt x="57" y="2688"/>
                  <a:pt x="57" y="2772"/>
                </a:cubicBezTo>
                <a:lnTo>
                  <a:pt x="57" y="2716"/>
                </a:lnTo>
                <a:lnTo>
                  <a:pt x="57" y="2716"/>
                </a:lnTo>
                <a:cubicBezTo>
                  <a:pt x="15" y="2814"/>
                  <a:pt x="99" y="2926"/>
                  <a:pt x="211" y="2926"/>
                </a:cubicBezTo>
                <a:cubicBezTo>
                  <a:pt x="281" y="2926"/>
                  <a:pt x="351" y="2856"/>
                  <a:pt x="351" y="2772"/>
                </a:cubicBezTo>
                <a:cubicBezTo>
                  <a:pt x="351" y="2688"/>
                  <a:pt x="281" y="2632"/>
                  <a:pt x="211" y="2632"/>
                </a:cubicBezTo>
                <a:close/>
                <a:moveTo>
                  <a:pt x="211" y="3500"/>
                </a:moveTo>
                <a:cubicBezTo>
                  <a:pt x="127" y="3500"/>
                  <a:pt x="57" y="3570"/>
                  <a:pt x="57" y="3654"/>
                </a:cubicBezTo>
                <a:lnTo>
                  <a:pt x="57" y="3598"/>
                </a:lnTo>
                <a:lnTo>
                  <a:pt x="57" y="3598"/>
                </a:lnTo>
                <a:cubicBezTo>
                  <a:pt x="17" y="3691"/>
                  <a:pt x="89" y="3796"/>
                  <a:pt x="192" y="3796"/>
                </a:cubicBezTo>
                <a:cubicBezTo>
                  <a:pt x="198" y="3796"/>
                  <a:pt x="204" y="3795"/>
                  <a:pt x="211" y="3795"/>
                </a:cubicBezTo>
                <a:cubicBezTo>
                  <a:pt x="281" y="3795"/>
                  <a:pt x="351" y="3724"/>
                  <a:pt x="351" y="3654"/>
                </a:cubicBezTo>
                <a:cubicBezTo>
                  <a:pt x="351" y="3570"/>
                  <a:pt x="281" y="3500"/>
                  <a:pt x="211" y="3500"/>
                </a:cubicBezTo>
                <a:close/>
                <a:moveTo>
                  <a:pt x="211" y="4383"/>
                </a:moveTo>
                <a:cubicBezTo>
                  <a:pt x="127" y="4383"/>
                  <a:pt x="57" y="4439"/>
                  <a:pt x="57" y="4523"/>
                </a:cubicBezTo>
                <a:lnTo>
                  <a:pt x="57" y="4481"/>
                </a:lnTo>
                <a:lnTo>
                  <a:pt x="57" y="4481"/>
                </a:lnTo>
                <a:cubicBezTo>
                  <a:pt x="29" y="4579"/>
                  <a:pt x="99" y="4677"/>
                  <a:pt x="211" y="4677"/>
                </a:cubicBezTo>
                <a:cubicBezTo>
                  <a:pt x="281" y="4677"/>
                  <a:pt x="351" y="4607"/>
                  <a:pt x="351" y="4523"/>
                </a:cubicBezTo>
                <a:cubicBezTo>
                  <a:pt x="351" y="4439"/>
                  <a:pt x="281" y="4383"/>
                  <a:pt x="211" y="4383"/>
                </a:cubicBezTo>
                <a:close/>
                <a:moveTo>
                  <a:pt x="211" y="5251"/>
                </a:moveTo>
                <a:cubicBezTo>
                  <a:pt x="127" y="5251"/>
                  <a:pt x="57" y="5321"/>
                  <a:pt x="57" y="5405"/>
                </a:cubicBezTo>
                <a:lnTo>
                  <a:pt x="57" y="5349"/>
                </a:lnTo>
                <a:lnTo>
                  <a:pt x="57" y="5349"/>
                </a:lnTo>
                <a:cubicBezTo>
                  <a:pt x="30" y="5441"/>
                  <a:pt x="91" y="5546"/>
                  <a:pt x="192" y="5546"/>
                </a:cubicBezTo>
                <a:cubicBezTo>
                  <a:pt x="198" y="5546"/>
                  <a:pt x="204" y="5545"/>
                  <a:pt x="211" y="5545"/>
                </a:cubicBezTo>
                <a:cubicBezTo>
                  <a:pt x="281" y="5545"/>
                  <a:pt x="351" y="5475"/>
                  <a:pt x="351" y="5405"/>
                </a:cubicBezTo>
                <a:cubicBezTo>
                  <a:pt x="351" y="5321"/>
                  <a:pt x="281" y="5251"/>
                  <a:pt x="211" y="5251"/>
                </a:cubicBezTo>
                <a:close/>
                <a:moveTo>
                  <a:pt x="211" y="6133"/>
                </a:moveTo>
                <a:cubicBezTo>
                  <a:pt x="127" y="6133"/>
                  <a:pt x="57" y="6189"/>
                  <a:pt x="57" y="6273"/>
                </a:cubicBezTo>
                <a:lnTo>
                  <a:pt x="57" y="6231"/>
                </a:lnTo>
                <a:lnTo>
                  <a:pt x="57" y="6231"/>
                </a:lnTo>
                <a:cubicBezTo>
                  <a:pt x="29" y="6329"/>
                  <a:pt x="99" y="6427"/>
                  <a:pt x="211" y="6427"/>
                </a:cubicBezTo>
                <a:cubicBezTo>
                  <a:pt x="281" y="6427"/>
                  <a:pt x="351" y="6357"/>
                  <a:pt x="351" y="6273"/>
                </a:cubicBezTo>
                <a:cubicBezTo>
                  <a:pt x="351" y="6189"/>
                  <a:pt x="281" y="6133"/>
                  <a:pt x="211" y="6133"/>
                </a:cubicBezTo>
                <a:close/>
                <a:moveTo>
                  <a:pt x="211" y="7001"/>
                </a:moveTo>
                <a:cubicBezTo>
                  <a:pt x="127" y="7001"/>
                  <a:pt x="57" y="7071"/>
                  <a:pt x="57" y="7155"/>
                </a:cubicBezTo>
                <a:lnTo>
                  <a:pt x="57" y="7113"/>
                </a:lnTo>
                <a:lnTo>
                  <a:pt x="57" y="7113"/>
                </a:lnTo>
                <a:cubicBezTo>
                  <a:pt x="29" y="7211"/>
                  <a:pt x="99" y="7295"/>
                  <a:pt x="211" y="7295"/>
                </a:cubicBezTo>
                <a:cubicBezTo>
                  <a:pt x="281" y="7295"/>
                  <a:pt x="351" y="7225"/>
                  <a:pt x="351" y="7155"/>
                </a:cubicBezTo>
                <a:cubicBezTo>
                  <a:pt x="351" y="7071"/>
                  <a:pt x="281" y="7001"/>
                  <a:pt x="211" y="7001"/>
                </a:cubicBezTo>
                <a:close/>
                <a:moveTo>
                  <a:pt x="211" y="7883"/>
                </a:moveTo>
                <a:cubicBezTo>
                  <a:pt x="127" y="7883"/>
                  <a:pt x="57" y="7939"/>
                  <a:pt x="57" y="8023"/>
                </a:cubicBezTo>
                <a:lnTo>
                  <a:pt x="57" y="7995"/>
                </a:lnTo>
                <a:lnTo>
                  <a:pt x="57" y="7995"/>
                </a:lnTo>
                <a:cubicBezTo>
                  <a:pt x="43" y="8079"/>
                  <a:pt x="113" y="8177"/>
                  <a:pt x="211" y="8177"/>
                </a:cubicBezTo>
                <a:cubicBezTo>
                  <a:pt x="281" y="8177"/>
                  <a:pt x="351" y="8107"/>
                  <a:pt x="351" y="8023"/>
                </a:cubicBezTo>
                <a:cubicBezTo>
                  <a:pt x="351" y="7939"/>
                  <a:pt x="281" y="7883"/>
                  <a:pt x="211" y="7883"/>
                </a:cubicBezTo>
                <a:close/>
                <a:moveTo>
                  <a:pt x="211" y="8751"/>
                </a:moveTo>
                <a:cubicBezTo>
                  <a:pt x="127" y="8751"/>
                  <a:pt x="57" y="8821"/>
                  <a:pt x="57" y="8905"/>
                </a:cubicBezTo>
                <a:lnTo>
                  <a:pt x="57" y="8863"/>
                </a:lnTo>
                <a:lnTo>
                  <a:pt x="57" y="8863"/>
                </a:lnTo>
                <a:cubicBezTo>
                  <a:pt x="43" y="8961"/>
                  <a:pt x="113" y="9045"/>
                  <a:pt x="211" y="9045"/>
                </a:cubicBezTo>
                <a:cubicBezTo>
                  <a:pt x="281" y="9045"/>
                  <a:pt x="351" y="8975"/>
                  <a:pt x="351" y="8905"/>
                </a:cubicBezTo>
                <a:cubicBezTo>
                  <a:pt x="351" y="8821"/>
                  <a:pt x="281" y="8751"/>
                  <a:pt x="211" y="8751"/>
                </a:cubicBezTo>
                <a:close/>
                <a:moveTo>
                  <a:pt x="211" y="9633"/>
                </a:moveTo>
                <a:cubicBezTo>
                  <a:pt x="127" y="9633"/>
                  <a:pt x="57" y="9689"/>
                  <a:pt x="57" y="9773"/>
                </a:cubicBezTo>
                <a:lnTo>
                  <a:pt x="57" y="9745"/>
                </a:lnTo>
                <a:lnTo>
                  <a:pt x="57" y="9745"/>
                </a:lnTo>
                <a:cubicBezTo>
                  <a:pt x="43" y="9843"/>
                  <a:pt x="113" y="9927"/>
                  <a:pt x="211" y="9927"/>
                </a:cubicBezTo>
                <a:cubicBezTo>
                  <a:pt x="281" y="9927"/>
                  <a:pt x="351" y="9857"/>
                  <a:pt x="351" y="9773"/>
                </a:cubicBezTo>
                <a:cubicBezTo>
                  <a:pt x="351" y="9689"/>
                  <a:pt x="281" y="9633"/>
                  <a:pt x="211" y="9633"/>
                </a:cubicBezTo>
                <a:close/>
                <a:moveTo>
                  <a:pt x="211" y="10501"/>
                </a:moveTo>
                <a:cubicBezTo>
                  <a:pt x="127" y="10501"/>
                  <a:pt x="57" y="10571"/>
                  <a:pt x="57" y="10655"/>
                </a:cubicBezTo>
                <a:lnTo>
                  <a:pt x="57" y="10627"/>
                </a:lnTo>
                <a:lnTo>
                  <a:pt x="57" y="10627"/>
                </a:lnTo>
                <a:cubicBezTo>
                  <a:pt x="43" y="10711"/>
                  <a:pt x="113" y="10795"/>
                  <a:pt x="211" y="10795"/>
                </a:cubicBezTo>
                <a:cubicBezTo>
                  <a:pt x="281" y="10795"/>
                  <a:pt x="351" y="10725"/>
                  <a:pt x="351" y="10655"/>
                </a:cubicBezTo>
                <a:cubicBezTo>
                  <a:pt x="351" y="10571"/>
                  <a:pt x="281" y="10501"/>
                  <a:pt x="211" y="10501"/>
                </a:cubicBezTo>
                <a:close/>
                <a:moveTo>
                  <a:pt x="211" y="11383"/>
                </a:moveTo>
                <a:cubicBezTo>
                  <a:pt x="127" y="11383"/>
                  <a:pt x="57" y="11439"/>
                  <a:pt x="57" y="11523"/>
                </a:cubicBezTo>
                <a:lnTo>
                  <a:pt x="57" y="11509"/>
                </a:lnTo>
                <a:lnTo>
                  <a:pt x="57" y="11509"/>
                </a:lnTo>
                <a:cubicBezTo>
                  <a:pt x="43" y="11593"/>
                  <a:pt x="113" y="11677"/>
                  <a:pt x="211" y="11677"/>
                </a:cubicBezTo>
                <a:cubicBezTo>
                  <a:pt x="281" y="11677"/>
                  <a:pt x="351" y="11607"/>
                  <a:pt x="351" y="11523"/>
                </a:cubicBezTo>
                <a:cubicBezTo>
                  <a:pt x="351" y="11439"/>
                  <a:pt x="281" y="11383"/>
                  <a:pt x="211" y="11383"/>
                </a:cubicBezTo>
                <a:close/>
                <a:moveTo>
                  <a:pt x="211" y="12251"/>
                </a:moveTo>
                <a:cubicBezTo>
                  <a:pt x="127" y="12251"/>
                  <a:pt x="57" y="12321"/>
                  <a:pt x="57" y="12405"/>
                </a:cubicBezTo>
                <a:lnTo>
                  <a:pt x="57" y="12377"/>
                </a:lnTo>
                <a:lnTo>
                  <a:pt x="57" y="12377"/>
                </a:lnTo>
                <a:cubicBezTo>
                  <a:pt x="43" y="12475"/>
                  <a:pt x="113" y="12545"/>
                  <a:pt x="211" y="12545"/>
                </a:cubicBezTo>
                <a:cubicBezTo>
                  <a:pt x="281" y="12545"/>
                  <a:pt x="351" y="12475"/>
                  <a:pt x="351" y="12405"/>
                </a:cubicBezTo>
                <a:cubicBezTo>
                  <a:pt x="351" y="12321"/>
                  <a:pt x="281" y="12251"/>
                  <a:pt x="211" y="12251"/>
                </a:cubicBezTo>
                <a:close/>
                <a:moveTo>
                  <a:pt x="211" y="13133"/>
                </a:moveTo>
                <a:cubicBezTo>
                  <a:pt x="127" y="13133"/>
                  <a:pt x="57" y="13189"/>
                  <a:pt x="57" y="13273"/>
                </a:cubicBezTo>
                <a:lnTo>
                  <a:pt x="57" y="13259"/>
                </a:lnTo>
                <a:lnTo>
                  <a:pt x="57" y="13259"/>
                </a:lnTo>
                <a:cubicBezTo>
                  <a:pt x="43" y="13343"/>
                  <a:pt x="113" y="13427"/>
                  <a:pt x="211" y="13427"/>
                </a:cubicBezTo>
                <a:cubicBezTo>
                  <a:pt x="281" y="13427"/>
                  <a:pt x="351" y="13357"/>
                  <a:pt x="351" y="13273"/>
                </a:cubicBezTo>
                <a:cubicBezTo>
                  <a:pt x="351" y="13189"/>
                  <a:pt x="281" y="13133"/>
                  <a:pt x="211" y="13133"/>
                </a:cubicBezTo>
                <a:close/>
                <a:moveTo>
                  <a:pt x="211" y="14001"/>
                </a:moveTo>
                <a:cubicBezTo>
                  <a:pt x="129" y="14001"/>
                  <a:pt x="60" y="14068"/>
                  <a:pt x="57" y="14149"/>
                </a:cubicBezTo>
                <a:lnTo>
                  <a:pt x="57" y="14149"/>
                </a:lnTo>
                <a:cubicBezTo>
                  <a:pt x="57" y="14146"/>
                  <a:pt x="57" y="14144"/>
                  <a:pt x="57" y="14141"/>
                </a:cubicBezTo>
                <a:lnTo>
                  <a:pt x="57" y="14155"/>
                </a:lnTo>
                <a:cubicBezTo>
                  <a:pt x="57" y="14153"/>
                  <a:pt x="57" y="14151"/>
                  <a:pt x="57" y="14149"/>
                </a:cubicBezTo>
                <a:lnTo>
                  <a:pt x="57" y="14149"/>
                </a:lnTo>
                <a:cubicBezTo>
                  <a:pt x="60" y="14229"/>
                  <a:pt x="116" y="14295"/>
                  <a:pt x="211" y="14295"/>
                </a:cubicBezTo>
                <a:cubicBezTo>
                  <a:pt x="281" y="14295"/>
                  <a:pt x="351" y="14225"/>
                  <a:pt x="351" y="14155"/>
                </a:cubicBezTo>
                <a:cubicBezTo>
                  <a:pt x="351" y="14071"/>
                  <a:pt x="281" y="14001"/>
                  <a:pt x="211" y="14001"/>
                </a:cubicBezTo>
                <a:close/>
                <a:moveTo>
                  <a:pt x="211" y="14883"/>
                </a:moveTo>
                <a:cubicBezTo>
                  <a:pt x="127" y="14883"/>
                  <a:pt x="57" y="14939"/>
                  <a:pt x="57" y="15023"/>
                </a:cubicBezTo>
                <a:cubicBezTo>
                  <a:pt x="57" y="15107"/>
                  <a:pt x="127" y="15177"/>
                  <a:pt x="211" y="15177"/>
                </a:cubicBezTo>
                <a:cubicBezTo>
                  <a:pt x="281" y="15177"/>
                  <a:pt x="351" y="15107"/>
                  <a:pt x="351" y="15023"/>
                </a:cubicBezTo>
                <a:cubicBezTo>
                  <a:pt x="351" y="14939"/>
                  <a:pt x="281" y="14883"/>
                  <a:pt x="211" y="14883"/>
                </a:cubicBezTo>
                <a:close/>
                <a:moveTo>
                  <a:pt x="211" y="15751"/>
                </a:moveTo>
                <a:cubicBezTo>
                  <a:pt x="129" y="15751"/>
                  <a:pt x="61" y="15818"/>
                  <a:pt x="57" y="15898"/>
                </a:cubicBezTo>
                <a:cubicBezTo>
                  <a:pt x="57" y="15896"/>
                  <a:pt x="57" y="15894"/>
                  <a:pt x="57" y="15891"/>
                </a:cubicBezTo>
                <a:lnTo>
                  <a:pt x="57" y="15905"/>
                </a:lnTo>
                <a:cubicBezTo>
                  <a:pt x="57" y="15903"/>
                  <a:pt x="57" y="15901"/>
                  <a:pt x="57" y="15898"/>
                </a:cubicBezTo>
                <a:lnTo>
                  <a:pt x="57" y="15898"/>
                </a:lnTo>
                <a:cubicBezTo>
                  <a:pt x="61" y="15979"/>
                  <a:pt x="129" y="16045"/>
                  <a:pt x="211" y="16045"/>
                </a:cubicBezTo>
                <a:cubicBezTo>
                  <a:pt x="281" y="16045"/>
                  <a:pt x="351" y="15975"/>
                  <a:pt x="351" y="15905"/>
                </a:cubicBezTo>
                <a:cubicBezTo>
                  <a:pt x="351" y="15821"/>
                  <a:pt x="281" y="15751"/>
                  <a:pt x="211" y="15751"/>
                </a:cubicBezTo>
                <a:close/>
                <a:moveTo>
                  <a:pt x="211" y="16634"/>
                </a:moveTo>
                <a:cubicBezTo>
                  <a:pt x="127" y="16634"/>
                  <a:pt x="57" y="16690"/>
                  <a:pt x="57" y="16774"/>
                </a:cubicBezTo>
                <a:cubicBezTo>
                  <a:pt x="57" y="16858"/>
                  <a:pt x="127" y="16928"/>
                  <a:pt x="211" y="16928"/>
                </a:cubicBezTo>
                <a:cubicBezTo>
                  <a:pt x="281" y="16928"/>
                  <a:pt x="351" y="16858"/>
                  <a:pt x="351" y="16774"/>
                </a:cubicBezTo>
                <a:cubicBezTo>
                  <a:pt x="351" y="16690"/>
                  <a:pt x="281" y="16634"/>
                  <a:pt x="211" y="16634"/>
                </a:cubicBez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" name="Google Shape;1108;p33">
            <a:extLst>
              <a:ext uri="{FF2B5EF4-FFF2-40B4-BE49-F238E27FC236}">
                <a16:creationId xmlns:a16="http://schemas.microsoft.com/office/drawing/2014/main" id="{9DCE0CC3-B1CC-AACE-6DD6-A6AA8EEDC7E6}"/>
              </a:ext>
            </a:extLst>
          </p:cNvPr>
          <p:cNvSpPr/>
          <p:nvPr/>
        </p:nvSpPr>
        <p:spPr>
          <a:xfrm>
            <a:off x="8338905" y="2030709"/>
            <a:ext cx="8945" cy="449311"/>
          </a:xfrm>
          <a:custGeom>
            <a:avLst/>
            <a:gdLst/>
            <a:ahLst/>
            <a:cxnLst/>
            <a:rect l="l" t="t" r="r" b="b"/>
            <a:pathLst>
              <a:path w="337" h="16928" extrusionOk="0">
                <a:moveTo>
                  <a:pt x="197" y="0"/>
                </a:moveTo>
                <a:cubicBezTo>
                  <a:pt x="113" y="0"/>
                  <a:pt x="43" y="70"/>
                  <a:pt x="43" y="154"/>
                </a:cubicBezTo>
                <a:lnTo>
                  <a:pt x="43" y="84"/>
                </a:lnTo>
                <a:lnTo>
                  <a:pt x="43" y="84"/>
                </a:lnTo>
                <a:cubicBezTo>
                  <a:pt x="3" y="177"/>
                  <a:pt x="76" y="295"/>
                  <a:pt x="180" y="295"/>
                </a:cubicBezTo>
                <a:cubicBezTo>
                  <a:pt x="185" y="295"/>
                  <a:pt x="191" y="295"/>
                  <a:pt x="197" y="294"/>
                </a:cubicBezTo>
                <a:cubicBezTo>
                  <a:pt x="281" y="294"/>
                  <a:pt x="337" y="224"/>
                  <a:pt x="337" y="154"/>
                </a:cubicBezTo>
                <a:cubicBezTo>
                  <a:pt x="337" y="70"/>
                  <a:pt x="281" y="0"/>
                  <a:pt x="197" y="0"/>
                </a:cubicBezTo>
                <a:close/>
                <a:moveTo>
                  <a:pt x="197" y="882"/>
                </a:moveTo>
                <a:cubicBezTo>
                  <a:pt x="113" y="882"/>
                  <a:pt x="43" y="938"/>
                  <a:pt x="43" y="1022"/>
                </a:cubicBezTo>
                <a:lnTo>
                  <a:pt x="43" y="966"/>
                </a:lnTo>
                <a:lnTo>
                  <a:pt x="43" y="966"/>
                </a:lnTo>
                <a:cubicBezTo>
                  <a:pt x="1" y="1064"/>
                  <a:pt x="85" y="1176"/>
                  <a:pt x="197" y="1176"/>
                </a:cubicBezTo>
                <a:cubicBezTo>
                  <a:pt x="281" y="1176"/>
                  <a:pt x="337" y="1106"/>
                  <a:pt x="337" y="1022"/>
                </a:cubicBezTo>
                <a:cubicBezTo>
                  <a:pt x="337" y="938"/>
                  <a:pt x="281" y="882"/>
                  <a:pt x="197" y="882"/>
                </a:cubicBezTo>
                <a:close/>
                <a:moveTo>
                  <a:pt x="197" y="1750"/>
                </a:moveTo>
                <a:cubicBezTo>
                  <a:pt x="113" y="1750"/>
                  <a:pt x="43" y="1820"/>
                  <a:pt x="43" y="1904"/>
                </a:cubicBezTo>
                <a:lnTo>
                  <a:pt x="43" y="1834"/>
                </a:lnTo>
                <a:lnTo>
                  <a:pt x="43" y="1834"/>
                </a:lnTo>
                <a:cubicBezTo>
                  <a:pt x="3" y="1927"/>
                  <a:pt x="76" y="2045"/>
                  <a:pt x="180" y="2045"/>
                </a:cubicBezTo>
                <a:cubicBezTo>
                  <a:pt x="185" y="2045"/>
                  <a:pt x="191" y="2045"/>
                  <a:pt x="197" y="2044"/>
                </a:cubicBezTo>
                <a:cubicBezTo>
                  <a:pt x="281" y="2044"/>
                  <a:pt x="337" y="1974"/>
                  <a:pt x="337" y="1904"/>
                </a:cubicBezTo>
                <a:cubicBezTo>
                  <a:pt x="337" y="1820"/>
                  <a:pt x="281" y="1750"/>
                  <a:pt x="197" y="1750"/>
                </a:cubicBezTo>
                <a:close/>
                <a:moveTo>
                  <a:pt x="197" y="2632"/>
                </a:moveTo>
                <a:cubicBezTo>
                  <a:pt x="113" y="2632"/>
                  <a:pt x="43" y="2688"/>
                  <a:pt x="43" y="2772"/>
                </a:cubicBezTo>
                <a:lnTo>
                  <a:pt x="43" y="2716"/>
                </a:lnTo>
                <a:lnTo>
                  <a:pt x="43" y="2716"/>
                </a:lnTo>
                <a:cubicBezTo>
                  <a:pt x="15" y="2814"/>
                  <a:pt x="85" y="2926"/>
                  <a:pt x="197" y="2926"/>
                </a:cubicBezTo>
                <a:cubicBezTo>
                  <a:pt x="281" y="2926"/>
                  <a:pt x="337" y="2856"/>
                  <a:pt x="337" y="2772"/>
                </a:cubicBezTo>
                <a:cubicBezTo>
                  <a:pt x="337" y="2688"/>
                  <a:pt x="281" y="2632"/>
                  <a:pt x="197" y="2632"/>
                </a:cubicBezTo>
                <a:close/>
                <a:moveTo>
                  <a:pt x="197" y="3500"/>
                </a:moveTo>
                <a:cubicBezTo>
                  <a:pt x="113" y="3500"/>
                  <a:pt x="43" y="3570"/>
                  <a:pt x="43" y="3654"/>
                </a:cubicBezTo>
                <a:lnTo>
                  <a:pt x="43" y="3598"/>
                </a:lnTo>
                <a:lnTo>
                  <a:pt x="43" y="3598"/>
                </a:lnTo>
                <a:cubicBezTo>
                  <a:pt x="15" y="3696"/>
                  <a:pt x="85" y="3795"/>
                  <a:pt x="197" y="3795"/>
                </a:cubicBezTo>
                <a:cubicBezTo>
                  <a:pt x="281" y="3795"/>
                  <a:pt x="337" y="3724"/>
                  <a:pt x="337" y="3654"/>
                </a:cubicBezTo>
                <a:cubicBezTo>
                  <a:pt x="337" y="3570"/>
                  <a:pt x="281" y="3500"/>
                  <a:pt x="197" y="3500"/>
                </a:cubicBezTo>
                <a:close/>
                <a:moveTo>
                  <a:pt x="197" y="4383"/>
                </a:moveTo>
                <a:cubicBezTo>
                  <a:pt x="113" y="4383"/>
                  <a:pt x="43" y="4439"/>
                  <a:pt x="43" y="4523"/>
                </a:cubicBezTo>
                <a:lnTo>
                  <a:pt x="43" y="4481"/>
                </a:lnTo>
                <a:lnTo>
                  <a:pt x="43" y="4481"/>
                </a:lnTo>
                <a:cubicBezTo>
                  <a:pt x="15" y="4579"/>
                  <a:pt x="85" y="4677"/>
                  <a:pt x="197" y="4677"/>
                </a:cubicBezTo>
                <a:cubicBezTo>
                  <a:pt x="281" y="4677"/>
                  <a:pt x="337" y="4607"/>
                  <a:pt x="337" y="4523"/>
                </a:cubicBezTo>
                <a:cubicBezTo>
                  <a:pt x="337" y="4439"/>
                  <a:pt x="281" y="4383"/>
                  <a:pt x="197" y="4383"/>
                </a:cubicBezTo>
                <a:close/>
                <a:moveTo>
                  <a:pt x="197" y="5251"/>
                </a:moveTo>
                <a:cubicBezTo>
                  <a:pt x="113" y="5251"/>
                  <a:pt x="43" y="5321"/>
                  <a:pt x="43" y="5405"/>
                </a:cubicBezTo>
                <a:lnTo>
                  <a:pt x="43" y="5363"/>
                </a:lnTo>
                <a:lnTo>
                  <a:pt x="43" y="5363"/>
                </a:lnTo>
                <a:cubicBezTo>
                  <a:pt x="15" y="5447"/>
                  <a:pt x="99" y="5545"/>
                  <a:pt x="197" y="5545"/>
                </a:cubicBezTo>
                <a:cubicBezTo>
                  <a:pt x="281" y="5545"/>
                  <a:pt x="337" y="5475"/>
                  <a:pt x="337" y="5405"/>
                </a:cubicBezTo>
                <a:cubicBezTo>
                  <a:pt x="337" y="5321"/>
                  <a:pt x="281" y="5251"/>
                  <a:pt x="197" y="5251"/>
                </a:cubicBezTo>
                <a:close/>
                <a:moveTo>
                  <a:pt x="197" y="6133"/>
                </a:moveTo>
                <a:cubicBezTo>
                  <a:pt x="113" y="6133"/>
                  <a:pt x="43" y="6189"/>
                  <a:pt x="43" y="6273"/>
                </a:cubicBezTo>
                <a:lnTo>
                  <a:pt x="43" y="6231"/>
                </a:lnTo>
                <a:lnTo>
                  <a:pt x="43" y="6231"/>
                </a:lnTo>
                <a:cubicBezTo>
                  <a:pt x="15" y="6329"/>
                  <a:pt x="99" y="6427"/>
                  <a:pt x="197" y="6427"/>
                </a:cubicBezTo>
                <a:cubicBezTo>
                  <a:pt x="281" y="6427"/>
                  <a:pt x="337" y="6357"/>
                  <a:pt x="337" y="6273"/>
                </a:cubicBezTo>
                <a:cubicBezTo>
                  <a:pt x="337" y="6189"/>
                  <a:pt x="281" y="6133"/>
                  <a:pt x="197" y="6133"/>
                </a:cubicBezTo>
                <a:close/>
                <a:moveTo>
                  <a:pt x="197" y="7001"/>
                </a:moveTo>
                <a:cubicBezTo>
                  <a:pt x="113" y="7001"/>
                  <a:pt x="43" y="7071"/>
                  <a:pt x="43" y="7155"/>
                </a:cubicBezTo>
                <a:lnTo>
                  <a:pt x="43" y="7113"/>
                </a:lnTo>
                <a:lnTo>
                  <a:pt x="43" y="7113"/>
                </a:lnTo>
                <a:cubicBezTo>
                  <a:pt x="15" y="7211"/>
                  <a:pt x="99" y="7295"/>
                  <a:pt x="197" y="7295"/>
                </a:cubicBezTo>
                <a:cubicBezTo>
                  <a:pt x="281" y="7295"/>
                  <a:pt x="337" y="7225"/>
                  <a:pt x="337" y="7155"/>
                </a:cubicBezTo>
                <a:cubicBezTo>
                  <a:pt x="337" y="7071"/>
                  <a:pt x="281" y="7001"/>
                  <a:pt x="197" y="7001"/>
                </a:cubicBezTo>
                <a:close/>
                <a:moveTo>
                  <a:pt x="197" y="7883"/>
                </a:moveTo>
                <a:cubicBezTo>
                  <a:pt x="113" y="7883"/>
                  <a:pt x="43" y="7939"/>
                  <a:pt x="43" y="8023"/>
                </a:cubicBezTo>
                <a:lnTo>
                  <a:pt x="43" y="7995"/>
                </a:lnTo>
                <a:lnTo>
                  <a:pt x="43" y="7995"/>
                </a:lnTo>
                <a:cubicBezTo>
                  <a:pt x="29" y="8079"/>
                  <a:pt x="99" y="8177"/>
                  <a:pt x="197" y="8177"/>
                </a:cubicBezTo>
                <a:cubicBezTo>
                  <a:pt x="281" y="8177"/>
                  <a:pt x="337" y="8107"/>
                  <a:pt x="337" y="8023"/>
                </a:cubicBezTo>
                <a:cubicBezTo>
                  <a:pt x="337" y="7939"/>
                  <a:pt x="281" y="7883"/>
                  <a:pt x="197" y="7883"/>
                </a:cubicBezTo>
                <a:close/>
                <a:moveTo>
                  <a:pt x="197" y="8751"/>
                </a:moveTo>
                <a:cubicBezTo>
                  <a:pt x="113" y="8751"/>
                  <a:pt x="43" y="8821"/>
                  <a:pt x="43" y="8905"/>
                </a:cubicBezTo>
                <a:lnTo>
                  <a:pt x="43" y="8877"/>
                </a:lnTo>
                <a:lnTo>
                  <a:pt x="43" y="8877"/>
                </a:lnTo>
                <a:cubicBezTo>
                  <a:pt x="29" y="8961"/>
                  <a:pt x="99" y="9045"/>
                  <a:pt x="197" y="9045"/>
                </a:cubicBezTo>
                <a:cubicBezTo>
                  <a:pt x="281" y="9045"/>
                  <a:pt x="337" y="8975"/>
                  <a:pt x="337" y="8905"/>
                </a:cubicBezTo>
                <a:cubicBezTo>
                  <a:pt x="337" y="8821"/>
                  <a:pt x="281" y="8751"/>
                  <a:pt x="197" y="8751"/>
                </a:cubicBezTo>
                <a:close/>
                <a:moveTo>
                  <a:pt x="197" y="9633"/>
                </a:moveTo>
                <a:cubicBezTo>
                  <a:pt x="113" y="9633"/>
                  <a:pt x="43" y="9689"/>
                  <a:pt x="43" y="9773"/>
                </a:cubicBezTo>
                <a:lnTo>
                  <a:pt x="43" y="9745"/>
                </a:lnTo>
                <a:lnTo>
                  <a:pt x="43" y="9745"/>
                </a:lnTo>
                <a:cubicBezTo>
                  <a:pt x="29" y="9843"/>
                  <a:pt x="99" y="9927"/>
                  <a:pt x="197" y="9927"/>
                </a:cubicBezTo>
                <a:cubicBezTo>
                  <a:pt x="281" y="9927"/>
                  <a:pt x="337" y="9857"/>
                  <a:pt x="337" y="9773"/>
                </a:cubicBezTo>
                <a:cubicBezTo>
                  <a:pt x="337" y="9689"/>
                  <a:pt x="281" y="9633"/>
                  <a:pt x="197" y="9633"/>
                </a:cubicBezTo>
                <a:close/>
                <a:moveTo>
                  <a:pt x="197" y="10501"/>
                </a:moveTo>
                <a:cubicBezTo>
                  <a:pt x="113" y="10501"/>
                  <a:pt x="43" y="10571"/>
                  <a:pt x="43" y="10655"/>
                </a:cubicBezTo>
                <a:lnTo>
                  <a:pt x="43" y="10627"/>
                </a:lnTo>
                <a:lnTo>
                  <a:pt x="43" y="10627"/>
                </a:lnTo>
                <a:cubicBezTo>
                  <a:pt x="29" y="10711"/>
                  <a:pt x="99" y="10795"/>
                  <a:pt x="197" y="10795"/>
                </a:cubicBezTo>
                <a:cubicBezTo>
                  <a:pt x="281" y="10795"/>
                  <a:pt x="337" y="10725"/>
                  <a:pt x="337" y="10655"/>
                </a:cubicBezTo>
                <a:cubicBezTo>
                  <a:pt x="337" y="10571"/>
                  <a:pt x="281" y="10501"/>
                  <a:pt x="197" y="10501"/>
                </a:cubicBezTo>
                <a:close/>
                <a:moveTo>
                  <a:pt x="197" y="11383"/>
                </a:moveTo>
                <a:cubicBezTo>
                  <a:pt x="113" y="11383"/>
                  <a:pt x="43" y="11439"/>
                  <a:pt x="43" y="11523"/>
                </a:cubicBezTo>
                <a:lnTo>
                  <a:pt x="43" y="11509"/>
                </a:lnTo>
                <a:lnTo>
                  <a:pt x="43" y="11509"/>
                </a:lnTo>
                <a:cubicBezTo>
                  <a:pt x="29" y="11593"/>
                  <a:pt x="99" y="11677"/>
                  <a:pt x="197" y="11677"/>
                </a:cubicBezTo>
                <a:cubicBezTo>
                  <a:pt x="281" y="11677"/>
                  <a:pt x="337" y="11607"/>
                  <a:pt x="337" y="11523"/>
                </a:cubicBezTo>
                <a:cubicBezTo>
                  <a:pt x="337" y="11439"/>
                  <a:pt x="281" y="11383"/>
                  <a:pt x="197" y="11383"/>
                </a:cubicBezTo>
                <a:close/>
                <a:moveTo>
                  <a:pt x="197" y="12251"/>
                </a:moveTo>
                <a:cubicBezTo>
                  <a:pt x="117" y="12251"/>
                  <a:pt x="50" y="12315"/>
                  <a:pt x="43" y="12393"/>
                </a:cubicBezTo>
                <a:lnTo>
                  <a:pt x="43" y="12393"/>
                </a:lnTo>
                <a:cubicBezTo>
                  <a:pt x="43" y="12388"/>
                  <a:pt x="43" y="12383"/>
                  <a:pt x="43" y="12377"/>
                </a:cubicBezTo>
                <a:lnTo>
                  <a:pt x="43" y="12405"/>
                </a:lnTo>
                <a:cubicBezTo>
                  <a:pt x="43" y="12401"/>
                  <a:pt x="43" y="12397"/>
                  <a:pt x="43" y="12393"/>
                </a:cubicBezTo>
                <a:lnTo>
                  <a:pt x="43" y="12393"/>
                </a:lnTo>
                <a:cubicBezTo>
                  <a:pt x="49" y="12483"/>
                  <a:pt x="104" y="12545"/>
                  <a:pt x="197" y="12545"/>
                </a:cubicBezTo>
                <a:cubicBezTo>
                  <a:pt x="281" y="12545"/>
                  <a:pt x="337" y="12475"/>
                  <a:pt x="337" y="12405"/>
                </a:cubicBezTo>
                <a:cubicBezTo>
                  <a:pt x="337" y="12321"/>
                  <a:pt x="281" y="12251"/>
                  <a:pt x="197" y="12251"/>
                </a:cubicBezTo>
                <a:close/>
                <a:moveTo>
                  <a:pt x="43" y="13259"/>
                </a:moveTo>
                <a:lnTo>
                  <a:pt x="43" y="13273"/>
                </a:lnTo>
                <a:cubicBezTo>
                  <a:pt x="43" y="13271"/>
                  <a:pt x="43" y="13269"/>
                  <a:pt x="43" y="13266"/>
                </a:cubicBezTo>
                <a:lnTo>
                  <a:pt x="43" y="13266"/>
                </a:lnTo>
                <a:cubicBezTo>
                  <a:pt x="43" y="13264"/>
                  <a:pt x="43" y="13262"/>
                  <a:pt x="43" y="13259"/>
                </a:cubicBezTo>
                <a:close/>
                <a:moveTo>
                  <a:pt x="197" y="13133"/>
                </a:moveTo>
                <a:cubicBezTo>
                  <a:pt x="115" y="13133"/>
                  <a:pt x="47" y="13186"/>
                  <a:pt x="43" y="13266"/>
                </a:cubicBezTo>
                <a:lnTo>
                  <a:pt x="43" y="13266"/>
                </a:lnTo>
                <a:cubicBezTo>
                  <a:pt x="47" y="13348"/>
                  <a:pt x="115" y="13427"/>
                  <a:pt x="197" y="13427"/>
                </a:cubicBezTo>
                <a:cubicBezTo>
                  <a:pt x="281" y="13427"/>
                  <a:pt x="337" y="13357"/>
                  <a:pt x="337" y="13273"/>
                </a:cubicBezTo>
                <a:cubicBezTo>
                  <a:pt x="337" y="13189"/>
                  <a:pt x="281" y="13133"/>
                  <a:pt x="197" y="13133"/>
                </a:cubicBezTo>
                <a:close/>
                <a:moveTo>
                  <a:pt x="197" y="14001"/>
                </a:moveTo>
                <a:cubicBezTo>
                  <a:pt x="115" y="14001"/>
                  <a:pt x="47" y="14067"/>
                  <a:pt x="43" y="14148"/>
                </a:cubicBezTo>
                <a:cubicBezTo>
                  <a:pt x="43" y="14146"/>
                  <a:pt x="43" y="14144"/>
                  <a:pt x="43" y="14141"/>
                </a:cubicBezTo>
                <a:lnTo>
                  <a:pt x="43" y="14155"/>
                </a:lnTo>
                <a:cubicBezTo>
                  <a:pt x="43" y="14153"/>
                  <a:pt x="43" y="14151"/>
                  <a:pt x="43" y="14148"/>
                </a:cubicBezTo>
                <a:lnTo>
                  <a:pt x="43" y="14148"/>
                </a:lnTo>
                <a:cubicBezTo>
                  <a:pt x="47" y="14229"/>
                  <a:pt x="115" y="14295"/>
                  <a:pt x="197" y="14295"/>
                </a:cubicBezTo>
                <a:cubicBezTo>
                  <a:pt x="281" y="14295"/>
                  <a:pt x="337" y="14225"/>
                  <a:pt x="337" y="14155"/>
                </a:cubicBezTo>
                <a:cubicBezTo>
                  <a:pt x="337" y="14071"/>
                  <a:pt x="281" y="14001"/>
                  <a:pt x="197" y="14001"/>
                </a:cubicBezTo>
                <a:close/>
                <a:moveTo>
                  <a:pt x="197" y="14883"/>
                </a:moveTo>
                <a:cubicBezTo>
                  <a:pt x="113" y="14883"/>
                  <a:pt x="43" y="14939"/>
                  <a:pt x="43" y="15023"/>
                </a:cubicBezTo>
                <a:cubicBezTo>
                  <a:pt x="43" y="15107"/>
                  <a:pt x="113" y="15177"/>
                  <a:pt x="197" y="15177"/>
                </a:cubicBezTo>
                <a:cubicBezTo>
                  <a:pt x="281" y="15177"/>
                  <a:pt x="337" y="15107"/>
                  <a:pt x="337" y="15023"/>
                </a:cubicBezTo>
                <a:cubicBezTo>
                  <a:pt x="337" y="14939"/>
                  <a:pt x="281" y="14883"/>
                  <a:pt x="197" y="14883"/>
                </a:cubicBezTo>
                <a:close/>
                <a:moveTo>
                  <a:pt x="197" y="15751"/>
                </a:moveTo>
                <a:cubicBezTo>
                  <a:pt x="115" y="15751"/>
                  <a:pt x="47" y="15818"/>
                  <a:pt x="43" y="15898"/>
                </a:cubicBezTo>
                <a:cubicBezTo>
                  <a:pt x="43" y="15896"/>
                  <a:pt x="43" y="15894"/>
                  <a:pt x="43" y="15891"/>
                </a:cubicBezTo>
                <a:lnTo>
                  <a:pt x="43" y="15905"/>
                </a:lnTo>
                <a:cubicBezTo>
                  <a:pt x="43" y="15903"/>
                  <a:pt x="43" y="15901"/>
                  <a:pt x="43" y="15898"/>
                </a:cubicBezTo>
                <a:lnTo>
                  <a:pt x="43" y="15898"/>
                </a:lnTo>
                <a:cubicBezTo>
                  <a:pt x="47" y="15979"/>
                  <a:pt x="115" y="16045"/>
                  <a:pt x="197" y="16045"/>
                </a:cubicBezTo>
                <a:cubicBezTo>
                  <a:pt x="281" y="16045"/>
                  <a:pt x="337" y="15975"/>
                  <a:pt x="337" y="15905"/>
                </a:cubicBezTo>
                <a:cubicBezTo>
                  <a:pt x="337" y="15821"/>
                  <a:pt x="281" y="15751"/>
                  <a:pt x="197" y="15751"/>
                </a:cubicBezTo>
                <a:close/>
                <a:moveTo>
                  <a:pt x="197" y="16634"/>
                </a:moveTo>
                <a:cubicBezTo>
                  <a:pt x="113" y="16634"/>
                  <a:pt x="43" y="16690"/>
                  <a:pt x="43" y="16774"/>
                </a:cubicBezTo>
                <a:cubicBezTo>
                  <a:pt x="43" y="16858"/>
                  <a:pt x="113" y="16928"/>
                  <a:pt x="197" y="16928"/>
                </a:cubicBezTo>
                <a:cubicBezTo>
                  <a:pt x="281" y="16928"/>
                  <a:pt x="337" y="16858"/>
                  <a:pt x="337" y="16774"/>
                </a:cubicBezTo>
                <a:cubicBezTo>
                  <a:pt x="337" y="16690"/>
                  <a:pt x="281" y="16634"/>
                  <a:pt x="197" y="16634"/>
                </a:cubicBez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" name="Google Shape;1109;p33">
            <a:extLst>
              <a:ext uri="{FF2B5EF4-FFF2-40B4-BE49-F238E27FC236}">
                <a16:creationId xmlns:a16="http://schemas.microsoft.com/office/drawing/2014/main" id="{7CE91153-E81A-EB2A-0EF6-8C76981051B6}"/>
              </a:ext>
            </a:extLst>
          </p:cNvPr>
          <p:cNvSpPr/>
          <p:nvPr/>
        </p:nvSpPr>
        <p:spPr>
          <a:xfrm>
            <a:off x="478288" y="2536734"/>
            <a:ext cx="200343" cy="182506"/>
          </a:xfrm>
          <a:custGeom>
            <a:avLst/>
            <a:gdLst/>
            <a:ahLst/>
            <a:cxnLst/>
            <a:rect l="l" t="t" r="r" b="b"/>
            <a:pathLst>
              <a:path w="7548" h="6876" extrusionOk="0">
                <a:moveTo>
                  <a:pt x="3774" y="1"/>
                </a:moveTo>
                <a:cubicBezTo>
                  <a:pt x="2895" y="1"/>
                  <a:pt x="2017" y="337"/>
                  <a:pt x="1345" y="1009"/>
                </a:cubicBezTo>
                <a:cubicBezTo>
                  <a:pt x="0" y="2353"/>
                  <a:pt x="0" y="4523"/>
                  <a:pt x="1345" y="5867"/>
                </a:cubicBezTo>
                <a:cubicBezTo>
                  <a:pt x="2017" y="6539"/>
                  <a:pt x="2895" y="6875"/>
                  <a:pt x="3774" y="6875"/>
                </a:cubicBezTo>
                <a:cubicBezTo>
                  <a:pt x="4652" y="6875"/>
                  <a:pt x="5531" y="6539"/>
                  <a:pt x="6203" y="5867"/>
                </a:cubicBezTo>
                <a:cubicBezTo>
                  <a:pt x="7547" y="4523"/>
                  <a:pt x="7547" y="2353"/>
                  <a:pt x="6203" y="1009"/>
                </a:cubicBezTo>
                <a:cubicBezTo>
                  <a:pt x="5531" y="337"/>
                  <a:pt x="4652" y="1"/>
                  <a:pt x="3774" y="1"/>
                </a:cubicBezTo>
                <a:close/>
              </a:path>
            </a:pathLst>
          </a:custGeom>
          <a:solidFill>
            <a:srgbClr val="36A5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" name="Google Shape;1110;p33">
            <a:extLst>
              <a:ext uri="{FF2B5EF4-FFF2-40B4-BE49-F238E27FC236}">
                <a16:creationId xmlns:a16="http://schemas.microsoft.com/office/drawing/2014/main" id="{B9922F70-4B96-0AB3-89DB-4C72B41EBC1C}"/>
              </a:ext>
            </a:extLst>
          </p:cNvPr>
          <p:cNvSpPr/>
          <p:nvPr/>
        </p:nvSpPr>
        <p:spPr>
          <a:xfrm>
            <a:off x="428865" y="2510218"/>
            <a:ext cx="222612" cy="190814"/>
          </a:xfrm>
          <a:custGeom>
            <a:avLst/>
            <a:gdLst/>
            <a:ahLst/>
            <a:cxnLst/>
            <a:rect l="l" t="t" r="r" b="b"/>
            <a:pathLst>
              <a:path w="8387" h="7189" extrusionOk="0">
                <a:moveTo>
                  <a:pt x="4789" y="300"/>
                </a:moveTo>
                <a:cubicBezTo>
                  <a:pt x="6609" y="300"/>
                  <a:pt x="8093" y="1770"/>
                  <a:pt x="8093" y="3590"/>
                </a:cubicBezTo>
                <a:cubicBezTo>
                  <a:pt x="8093" y="5573"/>
                  <a:pt x="6466" y="6894"/>
                  <a:pt x="4772" y="6894"/>
                </a:cubicBezTo>
                <a:cubicBezTo>
                  <a:pt x="3966" y="6894"/>
                  <a:pt x="3146" y="6596"/>
                  <a:pt x="2478" y="5928"/>
                </a:cubicBezTo>
                <a:cubicBezTo>
                  <a:pt x="406" y="3856"/>
                  <a:pt x="1862" y="314"/>
                  <a:pt x="4789" y="300"/>
                </a:cubicBezTo>
                <a:close/>
                <a:moveTo>
                  <a:pt x="4761" y="1"/>
                </a:moveTo>
                <a:cubicBezTo>
                  <a:pt x="3880" y="1"/>
                  <a:pt x="2983" y="327"/>
                  <a:pt x="2254" y="1056"/>
                </a:cubicBezTo>
                <a:cubicBezTo>
                  <a:pt x="0" y="3324"/>
                  <a:pt x="1596" y="7188"/>
                  <a:pt x="4789" y="7188"/>
                </a:cubicBezTo>
                <a:cubicBezTo>
                  <a:pt x="6777" y="7174"/>
                  <a:pt x="8387" y="5578"/>
                  <a:pt x="8387" y="3590"/>
                </a:cubicBezTo>
                <a:cubicBezTo>
                  <a:pt x="8377" y="1430"/>
                  <a:pt x="6605" y="1"/>
                  <a:pt x="4761" y="1"/>
                </a:cubicBez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" name="Google Shape;1112;p33">
            <a:extLst>
              <a:ext uri="{FF2B5EF4-FFF2-40B4-BE49-F238E27FC236}">
                <a16:creationId xmlns:a16="http://schemas.microsoft.com/office/drawing/2014/main" id="{43E07689-14D1-A41C-F61C-F31D3151177A}"/>
              </a:ext>
            </a:extLst>
          </p:cNvPr>
          <p:cNvSpPr/>
          <p:nvPr/>
        </p:nvSpPr>
        <p:spPr>
          <a:xfrm>
            <a:off x="1540381" y="2536734"/>
            <a:ext cx="213349" cy="182904"/>
          </a:xfrm>
          <a:custGeom>
            <a:avLst/>
            <a:gdLst/>
            <a:ahLst/>
            <a:cxnLst/>
            <a:rect l="l" t="t" r="r" b="b"/>
            <a:pathLst>
              <a:path w="8038" h="6891" extrusionOk="0">
                <a:moveTo>
                  <a:pt x="4607" y="1"/>
                </a:moveTo>
                <a:cubicBezTo>
                  <a:pt x="1541" y="1"/>
                  <a:pt x="1" y="3711"/>
                  <a:pt x="2171" y="5881"/>
                </a:cubicBezTo>
                <a:cubicBezTo>
                  <a:pt x="2872" y="6578"/>
                  <a:pt x="3733" y="6890"/>
                  <a:pt x="4577" y="6890"/>
                </a:cubicBezTo>
                <a:cubicBezTo>
                  <a:pt x="6344" y="6890"/>
                  <a:pt x="8038" y="5520"/>
                  <a:pt x="8038" y="3445"/>
                </a:cubicBezTo>
                <a:cubicBezTo>
                  <a:pt x="8038" y="1541"/>
                  <a:pt x="6497" y="1"/>
                  <a:pt x="4607" y="1"/>
                </a:cubicBezTo>
                <a:close/>
              </a:path>
            </a:pathLst>
          </a:custGeom>
          <a:gradFill>
            <a:gsLst>
              <a:gs pos="0">
                <a:srgbClr val="A3D798"/>
              </a:gs>
              <a:gs pos="100000">
                <a:srgbClr val="70C08D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1113;p33">
            <a:extLst>
              <a:ext uri="{FF2B5EF4-FFF2-40B4-BE49-F238E27FC236}">
                <a16:creationId xmlns:a16="http://schemas.microsoft.com/office/drawing/2014/main" id="{26C8F678-FA8C-AA48-BA51-9BC8F65AC619}"/>
              </a:ext>
            </a:extLst>
          </p:cNvPr>
          <p:cNvSpPr/>
          <p:nvPr/>
        </p:nvSpPr>
        <p:spPr>
          <a:xfrm>
            <a:off x="1512883" y="2510218"/>
            <a:ext cx="222638" cy="190814"/>
          </a:xfrm>
          <a:custGeom>
            <a:avLst/>
            <a:gdLst/>
            <a:ahLst/>
            <a:cxnLst/>
            <a:rect l="l" t="t" r="r" b="b"/>
            <a:pathLst>
              <a:path w="8388" h="7189" extrusionOk="0">
                <a:moveTo>
                  <a:pt x="4803" y="300"/>
                </a:moveTo>
                <a:cubicBezTo>
                  <a:pt x="6609" y="314"/>
                  <a:pt x="8079" y="1770"/>
                  <a:pt x="8093" y="3590"/>
                </a:cubicBezTo>
                <a:cubicBezTo>
                  <a:pt x="8093" y="5580"/>
                  <a:pt x="6470" y="6897"/>
                  <a:pt x="4774" y="6897"/>
                </a:cubicBezTo>
                <a:cubicBezTo>
                  <a:pt x="3965" y="6897"/>
                  <a:pt x="3139" y="6597"/>
                  <a:pt x="2465" y="5928"/>
                </a:cubicBezTo>
                <a:cubicBezTo>
                  <a:pt x="393" y="3856"/>
                  <a:pt x="1863" y="300"/>
                  <a:pt x="4803" y="300"/>
                </a:cubicBezTo>
                <a:close/>
                <a:moveTo>
                  <a:pt x="4762" y="1"/>
                </a:moveTo>
                <a:cubicBezTo>
                  <a:pt x="3881" y="1"/>
                  <a:pt x="2984" y="327"/>
                  <a:pt x="2255" y="1056"/>
                </a:cubicBezTo>
                <a:cubicBezTo>
                  <a:pt x="1" y="3324"/>
                  <a:pt x="1597" y="7188"/>
                  <a:pt x="4803" y="7188"/>
                </a:cubicBezTo>
                <a:cubicBezTo>
                  <a:pt x="6777" y="7174"/>
                  <a:pt x="8387" y="5578"/>
                  <a:pt x="8387" y="3590"/>
                </a:cubicBezTo>
                <a:cubicBezTo>
                  <a:pt x="8378" y="1430"/>
                  <a:pt x="6606" y="1"/>
                  <a:pt x="4762" y="1"/>
                </a:cubicBez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1121;p33">
            <a:extLst>
              <a:ext uri="{FF2B5EF4-FFF2-40B4-BE49-F238E27FC236}">
                <a16:creationId xmlns:a16="http://schemas.microsoft.com/office/drawing/2014/main" id="{1AA61B40-979E-F145-019D-C4B1DAB491A7}"/>
              </a:ext>
            </a:extLst>
          </p:cNvPr>
          <p:cNvSpPr/>
          <p:nvPr/>
        </p:nvSpPr>
        <p:spPr>
          <a:xfrm>
            <a:off x="8274990" y="2521612"/>
            <a:ext cx="182878" cy="182506"/>
          </a:xfrm>
          <a:custGeom>
            <a:avLst/>
            <a:gdLst/>
            <a:ahLst/>
            <a:cxnLst/>
            <a:rect l="l" t="t" r="r" b="b"/>
            <a:pathLst>
              <a:path w="6890" h="6876" extrusionOk="0">
                <a:moveTo>
                  <a:pt x="3445" y="1"/>
                </a:moveTo>
                <a:cubicBezTo>
                  <a:pt x="1541" y="1"/>
                  <a:pt x="1" y="1541"/>
                  <a:pt x="1" y="3445"/>
                </a:cubicBezTo>
                <a:cubicBezTo>
                  <a:pt x="1" y="5335"/>
                  <a:pt x="1541" y="6875"/>
                  <a:pt x="3445" y="6875"/>
                </a:cubicBezTo>
                <a:cubicBezTo>
                  <a:pt x="5349" y="6875"/>
                  <a:pt x="6889" y="5335"/>
                  <a:pt x="6889" y="3445"/>
                </a:cubicBezTo>
                <a:cubicBezTo>
                  <a:pt x="6889" y="1541"/>
                  <a:pt x="5349" y="1"/>
                  <a:pt x="3445" y="1"/>
                </a:cubicBezTo>
                <a:close/>
              </a:path>
            </a:pathLst>
          </a:custGeom>
          <a:gradFill>
            <a:gsLst>
              <a:gs pos="0">
                <a:srgbClr val="36857B"/>
              </a:gs>
              <a:gs pos="100000">
                <a:srgbClr val="33C5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Google Shape;1122;p33">
            <a:extLst>
              <a:ext uri="{FF2B5EF4-FFF2-40B4-BE49-F238E27FC236}">
                <a16:creationId xmlns:a16="http://schemas.microsoft.com/office/drawing/2014/main" id="{13AC6964-24E2-5F8F-0DBF-C5FE99CDA5C6}"/>
              </a:ext>
            </a:extLst>
          </p:cNvPr>
          <p:cNvSpPr/>
          <p:nvPr/>
        </p:nvSpPr>
        <p:spPr>
          <a:xfrm>
            <a:off x="8216650" y="2495096"/>
            <a:ext cx="222638" cy="190814"/>
          </a:xfrm>
          <a:custGeom>
            <a:avLst/>
            <a:gdLst/>
            <a:ahLst/>
            <a:cxnLst/>
            <a:rect l="l" t="t" r="r" b="b"/>
            <a:pathLst>
              <a:path w="8388" h="7189" extrusionOk="0">
                <a:moveTo>
                  <a:pt x="4803" y="300"/>
                </a:moveTo>
                <a:cubicBezTo>
                  <a:pt x="6609" y="314"/>
                  <a:pt x="8079" y="1770"/>
                  <a:pt x="8093" y="3590"/>
                </a:cubicBezTo>
                <a:cubicBezTo>
                  <a:pt x="8093" y="5580"/>
                  <a:pt x="6469" y="6897"/>
                  <a:pt x="4778" y="6897"/>
                </a:cubicBezTo>
                <a:cubicBezTo>
                  <a:pt x="3971" y="6897"/>
                  <a:pt x="3148" y="6597"/>
                  <a:pt x="2479" y="5928"/>
                </a:cubicBezTo>
                <a:cubicBezTo>
                  <a:pt x="392" y="3856"/>
                  <a:pt x="1862" y="300"/>
                  <a:pt x="4803" y="300"/>
                </a:cubicBezTo>
                <a:close/>
                <a:moveTo>
                  <a:pt x="4773" y="1"/>
                </a:moveTo>
                <a:cubicBezTo>
                  <a:pt x="3893" y="1"/>
                  <a:pt x="2997" y="327"/>
                  <a:pt x="2269" y="1056"/>
                </a:cubicBezTo>
                <a:cubicBezTo>
                  <a:pt x="0" y="3324"/>
                  <a:pt x="1596" y="7188"/>
                  <a:pt x="4803" y="7188"/>
                </a:cubicBezTo>
                <a:cubicBezTo>
                  <a:pt x="6777" y="7174"/>
                  <a:pt x="8387" y="5578"/>
                  <a:pt x="8387" y="3604"/>
                </a:cubicBezTo>
                <a:cubicBezTo>
                  <a:pt x="8387" y="1434"/>
                  <a:pt x="6616" y="1"/>
                  <a:pt x="4773" y="1"/>
                </a:cubicBez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126;p33">
            <a:extLst>
              <a:ext uri="{FF2B5EF4-FFF2-40B4-BE49-F238E27FC236}">
                <a16:creationId xmlns:a16="http://schemas.microsoft.com/office/drawing/2014/main" id="{BA355452-D966-2785-4791-E73C03820597}"/>
              </a:ext>
            </a:extLst>
          </p:cNvPr>
          <p:cNvSpPr/>
          <p:nvPr/>
        </p:nvSpPr>
        <p:spPr>
          <a:xfrm>
            <a:off x="369039" y="1717497"/>
            <a:ext cx="446710" cy="406976"/>
          </a:xfrm>
          <a:custGeom>
            <a:avLst/>
            <a:gdLst/>
            <a:ahLst/>
            <a:cxnLst/>
            <a:rect l="l" t="t" r="r" b="b"/>
            <a:pathLst>
              <a:path w="16830" h="15333" extrusionOk="0">
                <a:moveTo>
                  <a:pt x="8409" y="1"/>
                </a:moveTo>
                <a:cubicBezTo>
                  <a:pt x="6448" y="1"/>
                  <a:pt x="4487" y="750"/>
                  <a:pt x="2996" y="2248"/>
                </a:cubicBezTo>
                <a:cubicBezTo>
                  <a:pt x="0" y="5230"/>
                  <a:pt x="0" y="10089"/>
                  <a:pt x="2996" y="13085"/>
                </a:cubicBezTo>
                <a:cubicBezTo>
                  <a:pt x="4487" y="14583"/>
                  <a:pt x="6448" y="15332"/>
                  <a:pt x="8409" y="15332"/>
                </a:cubicBezTo>
                <a:cubicBezTo>
                  <a:pt x="10371" y="15332"/>
                  <a:pt x="12335" y="14583"/>
                  <a:pt x="13833" y="13085"/>
                </a:cubicBezTo>
                <a:cubicBezTo>
                  <a:pt x="16829" y="10089"/>
                  <a:pt x="16829" y="5230"/>
                  <a:pt x="13833" y="2248"/>
                </a:cubicBezTo>
                <a:cubicBezTo>
                  <a:pt x="12335" y="750"/>
                  <a:pt x="10371" y="1"/>
                  <a:pt x="8409" y="1"/>
                </a:cubicBezTo>
                <a:close/>
              </a:path>
            </a:pathLst>
          </a:custGeom>
          <a:solidFill>
            <a:srgbClr val="36A5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5" name="Google Shape;1128;p33">
            <a:extLst>
              <a:ext uri="{FF2B5EF4-FFF2-40B4-BE49-F238E27FC236}">
                <a16:creationId xmlns:a16="http://schemas.microsoft.com/office/drawing/2014/main" id="{D3DA55C1-8A6D-444B-51EA-F9D0F21FF52E}"/>
              </a:ext>
            </a:extLst>
          </p:cNvPr>
          <p:cNvSpPr/>
          <p:nvPr/>
        </p:nvSpPr>
        <p:spPr>
          <a:xfrm>
            <a:off x="8186253" y="1702587"/>
            <a:ext cx="459345" cy="407003"/>
          </a:xfrm>
          <a:custGeom>
            <a:avLst/>
            <a:gdLst/>
            <a:ahLst/>
            <a:cxnLst/>
            <a:rect l="l" t="t" r="r" b="b"/>
            <a:pathLst>
              <a:path w="17306" h="15334" extrusionOk="0">
                <a:moveTo>
                  <a:pt x="8647" y="0"/>
                </a:moveTo>
                <a:cubicBezTo>
                  <a:pt x="7016" y="0"/>
                  <a:pt x="5372" y="520"/>
                  <a:pt x="3976" y="1596"/>
                </a:cubicBezTo>
                <a:cubicBezTo>
                  <a:pt x="630" y="4172"/>
                  <a:pt x="0" y="8989"/>
                  <a:pt x="2576" y="12335"/>
                </a:cubicBezTo>
                <a:cubicBezTo>
                  <a:pt x="4085" y="14302"/>
                  <a:pt x="6361" y="15334"/>
                  <a:pt x="8661" y="15334"/>
                </a:cubicBezTo>
                <a:cubicBezTo>
                  <a:pt x="10289" y="15334"/>
                  <a:pt x="11928" y="14817"/>
                  <a:pt x="13315" y="13749"/>
                </a:cubicBezTo>
                <a:cubicBezTo>
                  <a:pt x="16676" y="11159"/>
                  <a:pt x="17306" y="6356"/>
                  <a:pt x="14729" y="2996"/>
                </a:cubicBezTo>
                <a:cubicBezTo>
                  <a:pt x="13215" y="1031"/>
                  <a:pt x="10944" y="0"/>
                  <a:pt x="8647" y="0"/>
                </a:cubicBezTo>
                <a:close/>
              </a:path>
            </a:pathLst>
          </a:custGeom>
          <a:solidFill>
            <a:srgbClr val="36A5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6" name="Google Shape;1129;p33">
            <a:extLst>
              <a:ext uri="{FF2B5EF4-FFF2-40B4-BE49-F238E27FC236}">
                <a16:creationId xmlns:a16="http://schemas.microsoft.com/office/drawing/2014/main" id="{6067F838-CE47-C736-E685-683D6F36145D}"/>
              </a:ext>
            </a:extLst>
          </p:cNvPr>
          <p:cNvSpPr/>
          <p:nvPr/>
        </p:nvSpPr>
        <p:spPr>
          <a:xfrm>
            <a:off x="3315517" y="1703429"/>
            <a:ext cx="446339" cy="406976"/>
          </a:xfrm>
          <a:custGeom>
            <a:avLst/>
            <a:gdLst/>
            <a:ahLst/>
            <a:cxnLst/>
            <a:rect l="l" t="t" r="r" b="b"/>
            <a:pathLst>
              <a:path w="16816" h="15333" extrusionOk="0">
                <a:moveTo>
                  <a:pt x="8408" y="1"/>
                </a:moveTo>
                <a:cubicBezTo>
                  <a:pt x="6444" y="1"/>
                  <a:pt x="4480" y="750"/>
                  <a:pt x="2982" y="2248"/>
                </a:cubicBezTo>
                <a:cubicBezTo>
                  <a:pt x="0" y="5230"/>
                  <a:pt x="0" y="10089"/>
                  <a:pt x="2982" y="13085"/>
                </a:cubicBezTo>
                <a:cubicBezTo>
                  <a:pt x="4480" y="14583"/>
                  <a:pt x="6444" y="15332"/>
                  <a:pt x="8408" y="15332"/>
                </a:cubicBezTo>
                <a:cubicBezTo>
                  <a:pt x="10371" y="15332"/>
                  <a:pt x="12335" y="14583"/>
                  <a:pt x="13833" y="13085"/>
                </a:cubicBezTo>
                <a:cubicBezTo>
                  <a:pt x="16815" y="10089"/>
                  <a:pt x="16815" y="5230"/>
                  <a:pt x="13833" y="2248"/>
                </a:cubicBezTo>
                <a:cubicBezTo>
                  <a:pt x="12335" y="750"/>
                  <a:pt x="10371" y="1"/>
                  <a:pt x="8408" y="1"/>
                </a:cubicBezTo>
                <a:close/>
              </a:path>
            </a:pathLst>
          </a:custGeom>
          <a:solidFill>
            <a:srgbClr val="36A5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7" name="Google Shape;1131;p33">
            <a:extLst>
              <a:ext uri="{FF2B5EF4-FFF2-40B4-BE49-F238E27FC236}">
                <a16:creationId xmlns:a16="http://schemas.microsoft.com/office/drawing/2014/main" id="{46ED0F48-F7D2-5312-D04B-4C5C4FE1A47E}"/>
              </a:ext>
            </a:extLst>
          </p:cNvPr>
          <p:cNvSpPr/>
          <p:nvPr/>
        </p:nvSpPr>
        <p:spPr>
          <a:xfrm>
            <a:off x="1443766" y="3192258"/>
            <a:ext cx="422928" cy="406737"/>
          </a:xfrm>
          <a:custGeom>
            <a:avLst/>
            <a:gdLst/>
            <a:ahLst/>
            <a:cxnLst/>
            <a:rect l="l" t="t" r="r" b="b"/>
            <a:pathLst>
              <a:path w="15934" h="15324" extrusionOk="0">
                <a:moveTo>
                  <a:pt x="8275" y="1"/>
                </a:moveTo>
                <a:cubicBezTo>
                  <a:pt x="5167" y="1"/>
                  <a:pt x="2381" y="1863"/>
                  <a:pt x="1191" y="4733"/>
                </a:cubicBezTo>
                <a:cubicBezTo>
                  <a:pt x="1" y="7590"/>
                  <a:pt x="659" y="10880"/>
                  <a:pt x="2857" y="13078"/>
                </a:cubicBezTo>
                <a:cubicBezTo>
                  <a:pt x="4318" y="14548"/>
                  <a:pt x="6280" y="15323"/>
                  <a:pt x="8274" y="15323"/>
                </a:cubicBezTo>
                <a:cubicBezTo>
                  <a:pt x="9261" y="15323"/>
                  <a:pt x="10256" y="15134"/>
                  <a:pt x="11201" y="14744"/>
                </a:cubicBezTo>
                <a:cubicBezTo>
                  <a:pt x="14072" y="13554"/>
                  <a:pt x="15934" y="10754"/>
                  <a:pt x="15934" y="7660"/>
                </a:cubicBezTo>
                <a:cubicBezTo>
                  <a:pt x="15934" y="3431"/>
                  <a:pt x="12504" y="1"/>
                  <a:pt x="8275" y="1"/>
                </a:cubicBezTo>
                <a:close/>
              </a:path>
            </a:pathLst>
          </a:custGeom>
          <a:gradFill>
            <a:gsLst>
              <a:gs pos="0">
                <a:srgbClr val="A3D798"/>
              </a:gs>
              <a:gs pos="100000">
                <a:srgbClr val="70C08D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" name="Google Shape;1132;p33">
            <a:extLst>
              <a:ext uri="{FF2B5EF4-FFF2-40B4-BE49-F238E27FC236}">
                <a16:creationId xmlns:a16="http://schemas.microsoft.com/office/drawing/2014/main" id="{71D90FDD-BCEB-9450-1116-1F068AC9FBDF}"/>
              </a:ext>
            </a:extLst>
          </p:cNvPr>
          <p:cNvSpPr/>
          <p:nvPr/>
        </p:nvSpPr>
        <p:spPr>
          <a:xfrm>
            <a:off x="3266665" y="1674213"/>
            <a:ext cx="423000" cy="4230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9" name="Google Shape;1133;p33">
            <a:extLst>
              <a:ext uri="{FF2B5EF4-FFF2-40B4-BE49-F238E27FC236}">
                <a16:creationId xmlns:a16="http://schemas.microsoft.com/office/drawing/2014/main" id="{B1D2FCDA-CA70-0256-F76D-433FAA31A2D9}"/>
              </a:ext>
            </a:extLst>
          </p:cNvPr>
          <p:cNvSpPr/>
          <p:nvPr/>
        </p:nvSpPr>
        <p:spPr>
          <a:xfrm>
            <a:off x="8164628" y="1670763"/>
            <a:ext cx="423000" cy="4230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0" name="Google Shape;1134;p33">
            <a:extLst>
              <a:ext uri="{FF2B5EF4-FFF2-40B4-BE49-F238E27FC236}">
                <a16:creationId xmlns:a16="http://schemas.microsoft.com/office/drawing/2014/main" id="{D98C6D39-1137-FCE2-10A6-38E21A794001}"/>
              </a:ext>
            </a:extLst>
          </p:cNvPr>
          <p:cNvSpPr/>
          <p:nvPr/>
        </p:nvSpPr>
        <p:spPr>
          <a:xfrm>
            <a:off x="359316" y="1681685"/>
            <a:ext cx="423000" cy="4230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1" name="Google Shape;1135;p33">
            <a:extLst>
              <a:ext uri="{FF2B5EF4-FFF2-40B4-BE49-F238E27FC236}">
                <a16:creationId xmlns:a16="http://schemas.microsoft.com/office/drawing/2014/main" id="{B676FCBB-3D93-5796-EE76-BF780FB78AF7}"/>
              </a:ext>
            </a:extLst>
          </p:cNvPr>
          <p:cNvSpPr/>
          <p:nvPr/>
        </p:nvSpPr>
        <p:spPr>
          <a:xfrm>
            <a:off x="1422741" y="3156810"/>
            <a:ext cx="423000" cy="4230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" name="Google Shape;1158;p33">
            <a:extLst>
              <a:ext uri="{FF2B5EF4-FFF2-40B4-BE49-F238E27FC236}">
                <a16:creationId xmlns:a16="http://schemas.microsoft.com/office/drawing/2014/main" id="{0A865543-02DB-B83E-D509-326BD6B01FA2}"/>
              </a:ext>
            </a:extLst>
          </p:cNvPr>
          <p:cNvSpPr/>
          <p:nvPr/>
        </p:nvSpPr>
        <p:spPr>
          <a:xfrm>
            <a:off x="3413682" y="1786351"/>
            <a:ext cx="164643" cy="244908"/>
          </a:xfrm>
          <a:custGeom>
            <a:avLst/>
            <a:gdLst/>
            <a:ahLst/>
            <a:cxnLst/>
            <a:rect l="l" t="t" r="r" b="b"/>
            <a:pathLst>
              <a:path w="6203" h="9227" extrusionOk="0">
                <a:moveTo>
                  <a:pt x="3403" y="3248"/>
                </a:moveTo>
                <a:lnTo>
                  <a:pt x="3599" y="3640"/>
                </a:lnTo>
                <a:cubicBezTo>
                  <a:pt x="3627" y="3696"/>
                  <a:pt x="3683" y="3724"/>
                  <a:pt x="3739" y="3724"/>
                </a:cubicBezTo>
                <a:cubicBezTo>
                  <a:pt x="3753" y="3724"/>
                  <a:pt x="3781" y="3724"/>
                  <a:pt x="3795" y="3710"/>
                </a:cubicBezTo>
                <a:lnTo>
                  <a:pt x="4061" y="3612"/>
                </a:lnTo>
                <a:lnTo>
                  <a:pt x="3529" y="5839"/>
                </a:lnTo>
                <a:lnTo>
                  <a:pt x="2619" y="5839"/>
                </a:lnTo>
                <a:lnTo>
                  <a:pt x="2115" y="3500"/>
                </a:lnTo>
                <a:lnTo>
                  <a:pt x="2437" y="3304"/>
                </a:lnTo>
                <a:lnTo>
                  <a:pt x="2829" y="3682"/>
                </a:lnTo>
                <a:cubicBezTo>
                  <a:pt x="2857" y="3710"/>
                  <a:pt x="2899" y="3724"/>
                  <a:pt x="2941" y="3724"/>
                </a:cubicBezTo>
                <a:cubicBezTo>
                  <a:pt x="2983" y="3724"/>
                  <a:pt x="3025" y="3696"/>
                  <a:pt x="3053" y="3668"/>
                </a:cubicBezTo>
                <a:lnTo>
                  <a:pt x="3403" y="3248"/>
                </a:lnTo>
                <a:close/>
                <a:moveTo>
                  <a:pt x="3083" y="644"/>
                </a:moveTo>
                <a:cubicBezTo>
                  <a:pt x="3091" y="644"/>
                  <a:pt x="3100" y="644"/>
                  <a:pt x="3109" y="644"/>
                </a:cubicBezTo>
                <a:cubicBezTo>
                  <a:pt x="4467" y="644"/>
                  <a:pt x="5573" y="1764"/>
                  <a:pt x="5559" y="3136"/>
                </a:cubicBezTo>
                <a:cubicBezTo>
                  <a:pt x="5559" y="3682"/>
                  <a:pt x="5377" y="4214"/>
                  <a:pt x="5041" y="4635"/>
                </a:cubicBezTo>
                <a:cubicBezTo>
                  <a:pt x="4719" y="5027"/>
                  <a:pt x="4439" y="5433"/>
                  <a:pt x="4187" y="5853"/>
                </a:cubicBezTo>
                <a:lnTo>
                  <a:pt x="4005" y="5853"/>
                </a:lnTo>
                <a:lnTo>
                  <a:pt x="4607" y="3304"/>
                </a:lnTo>
                <a:cubicBezTo>
                  <a:pt x="4667" y="3150"/>
                  <a:pt x="4496" y="3038"/>
                  <a:pt x="4349" y="3038"/>
                </a:cubicBezTo>
                <a:cubicBezTo>
                  <a:pt x="4255" y="3038"/>
                  <a:pt x="4170" y="3084"/>
                  <a:pt x="4159" y="3192"/>
                </a:cubicBezTo>
                <a:lnTo>
                  <a:pt x="4145" y="3234"/>
                </a:lnTo>
                <a:lnTo>
                  <a:pt x="3809" y="3374"/>
                </a:lnTo>
                <a:lnTo>
                  <a:pt x="3571" y="2898"/>
                </a:lnTo>
                <a:cubicBezTo>
                  <a:pt x="3557" y="2842"/>
                  <a:pt x="3501" y="2814"/>
                  <a:pt x="3459" y="2814"/>
                </a:cubicBezTo>
                <a:cubicBezTo>
                  <a:pt x="3449" y="2812"/>
                  <a:pt x="3439" y="2811"/>
                  <a:pt x="3429" y="2811"/>
                </a:cubicBezTo>
                <a:cubicBezTo>
                  <a:pt x="3384" y="2811"/>
                  <a:pt x="3342" y="2836"/>
                  <a:pt x="3319" y="2870"/>
                </a:cubicBezTo>
                <a:lnTo>
                  <a:pt x="2927" y="3332"/>
                </a:lnTo>
                <a:lnTo>
                  <a:pt x="2563" y="2982"/>
                </a:lnTo>
                <a:cubicBezTo>
                  <a:pt x="2530" y="2958"/>
                  <a:pt x="2493" y="2943"/>
                  <a:pt x="2456" y="2943"/>
                </a:cubicBezTo>
                <a:cubicBezTo>
                  <a:pt x="2430" y="2943"/>
                  <a:pt x="2404" y="2951"/>
                  <a:pt x="2381" y="2968"/>
                </a:cubicBezTo>
                <a:lnTo>
                  <a:pt x="2045" y="3192"/>
                </a:lnTo>
                <a:cubicBezTo>
                  <a:pt x="2009" y="3074"/>
                  <a:pt x="1914" y="3021"/>
                  <a:pt x="1818" y="3021"/>
                </a:cubicBezTo>
                <a:cubicBezTo>
                  <a:pt x="1688" y="3021"/>
                  <a:pt x="1558" y="3121"/>
                  <a:pt x="1583" y="3290"/>
                </a:cubicBezTo>
                <a:lnTo>
                  <a:pt x="2157" y="5853"/>
                </a:lnTo>
                <a:lnTo>
                  <a:pt x="1975" y="5853"/>
                </a:lnTo>
                <a:cubicBezTo>
                  <a:pt x="1723" y="5419"/>
                  <a:pt x="1443" y="5013"/>
                  <a:pt x="1135" y="4621"/>
                </a:cubicBezTo>
                <a:cubicBezTo>
                  <a:pt x="798" y="4186"/>
                  <a:pt x="616" y="3640"/>
                  <a:pt x="616" y="3094"/>
                </a:cubicBezTo>
                <a:cubicBezTo>
                  <a:pt x="630" y="1731"/>
                  <a:pt x="1723" y="644"/>
                  <a:pt x="3083" y="644"/>
                </a:cubicBezTo>
                <a:close/>
                <a:moveTo>
                  <a:pt x="2115" y="6455"/>
                </a:moveTo>
                <a:lnTo>
                  <a:pt x="4033" y="6469"/>
                </a:lnTo>
                <a:lnTo>
                  <a:pt x="4033" y="6987"/>
                </a:lnTo>
                <a:lnTo>
                  <a:pt x="2115" y="6973"/>
                </a:lnTo>
                <a:lnTo>
                  <a:pt x="2115" y="6455"/>
                </a:lnTo>
                <a:close/>
                <a:moveTo>
                  <a:pt x="2087" y="7281"/>
                </a:moveTo>
                <a:lnTo>
                  <a:pt x="4019" y="7295"/>
                </a:lnTo>
                <a:lnTo>
                  <a:pt x="4019" y="7813"/>
                </a:lnTo>
                <a:lnTo>
                  <a:pt x="2087" y="7799"/>
                </a:lnTo>
                <a:lnTo>
                  <a:pt x="2087" y="7281"/>
                </a:lnTo>
                <a:close/>
                <a:moveTo>
                  <a:pt x="3097" y="0"/>
                </a:moveTo>
                <a:cubicBezTo>
                  <a:pt x="1401" y="0"/>
                  <a:pt x="14" y="1381"/>
                  <a:pt x="0" y="3080"/>
                </a:cubicBezTo>
                <a:cubicBezTo>
                  <a:pt x="0" y="3766"/>
                  <a:pt x="224" y="4438"/>
                  <a:pt x="658" y="4985"/>
                </a:cubicBezTo>
                <a:cubicBezTo>
                  <a:pt x="966" y="5377"/>
                  <a:pt x="1247" y="5797"/>
                  <a:pt x="1499" y="6217"/>
                </a:cubicBezTo>
                <a:lnTo>
                  <a:pt x="1471" y="8107"/>
                </a:lnTo>
                <a:cubicBezTo>
                  <a:pt x="1471" y="8275"/>
                  <a:pt x="1611" y="8415"/>
                  <a:pt x="1779" y="8415"/>
                </a:cubicBezTo>
                <a:lnTo>
                  <a:pt x="2129" y="8415"/>
                </a:lnTo>
                <a:lnTo>
                  <a:pt x="2129" y="8569"/>
                </a:lnTo>
                <a:cubicBezTo>
                  <a:pt x="2129" y="8933"/>
                  <a:pt x="2423" y="9227"/>
                  <a:pt x="2787" y="9227"/>
                </a:cubicBezTo>
                <a:lnTo>
                  <a:pt x="3319" y="9227"/>
                </a:lnTo>
                <a:cubicBezTo>
                  <a:pt x="3683" y="9227"/>
                  <a:pt x="3977" y="8947"/>
                  <a:pt x="3991" y="8583"/>
                </a:cubicBezTo>
                <a:lnTo>
                  <a:pt x="3991" y="8443"/>
                </a:lnTo>
                <a:lnTo>
                  <a:pt x="4341" y="8443"/>
                </a:lnTo>
                <a:cubicBezTo>
                  <a:pt x="4509" y="8443"/>
                  <a:pt x="4649" y="8303"/>
                  <a:pt x="4649" y="8135"/>
                </a:cubicBezTo>
                <a:lnTo>
                  <a:pt x="4663" y="6259"/>
                </a:lnTo>
                <a:cubicBezTo>
                  <a:pt x="4915" y="5825"/>
                  <a:pt x="5209" y="5419"/>
                  <a:pt x="5517" y="5027"/>
                </a:cubicBezTo>
                <a:cubicBezTo>
                  <a:pt x="5951" y="4480"/>
                  <a:pt x="6189" y="3822"/>
                  <a:pt x="6189" y="3122"/>
                </a:cubicBezTo>
                <a:cubicBezTo>
                  <a:pt x="6203" y="1414"/>
                  <a:pt x="4831" y="14"/>
                  <a:pt x="3123" y="0"/>
                </a:cubicBezTo>
                <a:cubicBezTo>
                  <a:pt x="3114" y="0"/>
                  <a:pt x="3106" y="0"/>
                  <a:pt x="309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23" name="Google Shape;1159;p33">
            <a:extLst>
              <a:ext uri="{FF2B5EF4-FFF2-40B4-BE49-F238E27FC236}">
                <a16:creationId xmlns:a16="http://schemas.microsoft.com/office/drawing/2014/main" id="{43616172-5BB7-37C8-5616-D755C5B1881C}"/>
              </a:ext>
            </a:extLst>
          </p:cNvPr>
          <p:cNvGrpSpPr/>
          <p:nvPr/>
        </p:nvGrpSpPr>
        <p:grpSpPr>
          <a:xfrm>
            <a:off x="484840" y="1789470"/>
            <a:ext cx="243448" cy="240820"/>
            <a:chOff x="5160038" y="3680408"/>
            <a:chExt cx="243448" cy="240820"/>
          </a:xfrm>
        </p:grpSpPr>
        <p:sp>
          <p:nvSpPr>
            <p:cNvPr id="24" name="Google Shape;1160;p33">
              <a:extLst>
                <a:ext uri="{FF2B5EF4-FFF2-40B4-BE49-F238E27FC236}">
                  <a16:creationId xmlns:a16="http://schemas.microsoft.com/office/drawing/2014/main" id="{67823BAC-2370-AA03-A7BD-E34671AC5885}"/>
                </a:ext>
              </a:extLst>
            </p:cNvPr>
            <p:cNvSpPr/>
            <p:nvPr/>
          </p:nvSpPr>
          <p:spPr>
            <a:xfrm>
              <a:off x="5160038" y="3680408"/>
              <a:ext cx="143860" cy="144205"/>
            </a:xfrm>
            <a:custGeom>
              <a:avLst/>
              <a:gdLst/>
              <a:ahLst/>
              <a:cxnLst/>
              <a:rect l="l" t="t" r="r" b="b"/>
              <a:pathLst>
                <a:path w="5420" h="5433" extrusionOk="0">
                  <a:moveTo>
                    <a:pt x="2717" y="1736"/>
                  </a:moveTo>
                  <a:cubicBezTo>
                    <a:pt x="3585" y="1736"/>
                    <a:pt x="4019" y="2772"/>
                    <a:pt x="3403" y="3388"/>
                  </a:cubicBezTo>
                  <a:cubicBezTo>
                    <a:pt x="3208" y="3583"/>
                    <a:pt x="2966" y="3671"/>
                    <a:pt x="2728" y="3671"/>
                  </a:cubicBezTo>
                  <a:cubicBezTo>
                    <a:pt x="2231" y="3671"/>
                    <a:pt x="1751" y="3289"/>
                    <a:pt x="1751" y="2702"/>
                  </a:cubicBezTo>
                  <a:cubicBezTo>
                    <a:pt x="1751" y="2170"/>
                    <a:pt x="2185" y="1736"/>
                    <a:pt x="2717" y="1736"/>
                  </a:cubicBezTo>
                  <a:close/>
                  <a:moveTo>
                    <a:pt x="2423" y="0"/>
                  </a:moveTo>
                  <a:cubicBezTo>
                    <a:pt x="2297" y="0"/>
                    <a:pt x="2199" y="98"/>
                    <a:pt x="2185" y="224"/>
                  </a:cubicBezTo>
                  <a:lnTo>
                    <a:pt x="2143" y="560"/>
                  </a:lnTo>
                  <a:cubicBezTo>
                    <a:pt x="1947" y="616"/>
                    <a:pt x="1765" y="686"/>
                    <a:pt x="1597" y="798"/>
                  </a:cubicBezTo>
                  <a:lnTo>
                    <a:pt x="1317" y="574"/>
                  </a:lnTo>
                  <a:cubicBezTo>
                    <a:pt x="1272" y="542"/>
                    <a:pt x="1218" y="525"/>
                    <a:pt x="1165" y="525"/>
                  </a:cubicBezTo>
                  <a:cubicBezTo>
                    <a:pt x="1102" y="525"/>
                    <a:pt x="1040" y="549"/>
                    <a:pt x="995" y="602"/>
                  </a:cubicBezTo>
                  <a:lnTo>
                    <a:pt x="575" y="1008"/>
                  </a:lnTo>
                  <a:cubicBezTo>
                    <a:pt x="491" y="1106"/>
                    <a:pt x="477" y="1246"/>
                    <a:pt x="561" y="1344"/>
                  </a:cubicBezTo>
                  <a:lnTo>
                    <a:pt x="785" y="1624"/>
                  </a:lnTo>
                  <a:cubicBezTo>
                    <a:pt x="687" y="1792"/>
                    <a:pt x="617" y="1974"/>
                    <a:pt x="575" y="2156"/>
                  </a:cubicBezTo>
                  <a:lnTo>
                    <a:pt x="211" y="2198"/>
                  </a:lnTo>
                  <a:cubicBezTo>
                    <a:pt x="85" y="2212"/>
                    <a:pt x="1" y="2310"/>
                    <a:pt x="1" y="2436"/>
                  </a:cubicBezTo>
                  <a:lnTo>
                    <a:pt x="1" y="3024"/>
                  </a:lnTo>
                  <a:cubicBezTo>
                    <a:pt x="1" y="3150"/>
                    <a:pt x="85" y="3262"/>
                    <a:pt x="211" y="3276"/>
                  </a:cubicBezTo>
                  <a:lnTo>
                    <a:pt x="603" y="3318"/>
                  </a:lnTo>
                  <a:cubicBezTo>
                    <a:pt x="645" y="3486"/>
                    <a:pt x="715" y="3640"/>
                    <a:pt x="799" y="3794"/>
                  </a:cubicBezTo>
                  <a:lnTo>
                    <a:pt x="561" y="4102"/>
                  </a:lnTo>
                  <a:cubicBezTo>
                    <a:pt x="477" y="4200"/>
                    <a:pt x="477" y="4340"/>
                    <a:pt x="575" y="4424"/>
                  </a:cubicBezTo>
                  <a:lnTo>
                    <a:pt x="995" y="4845"/>
                  </a:lnTo>
                  <a:cubicBezTo>
                    <a:pt x="1040" y="4890"/>
                    <a:pt x="1102" y="4915"/>
                    <a:pt x="1165" y="4915"/>
                  </a:cubicBezTo>
                  <a:cubicBezTo>
                    <a:pt x="1218" y="4915"/>
                    <a:pt x="1272" y="4897"/>
                    <a:pt x="1317" y="4859"/>
                  </a:cubicBezTo>
                  <a:lnTo>
                    <a:pt x="1625" y="4621"/>
                  </a:lnTo>
                  <a:cubicBezTo>
                    <a:pt x="1779" y="4705"/>
                    <a:pt x="1933" y="4775"/>
                    <a:pt x="2115" y="4831"/>
                  </a:cubicBezTo>
                  <a:lnTo>
                    <a:pt x="2157" y="5223"/>
                  </a:lnTo>
                  <a:cubicBezTo>
                    <a:pt x="2171" y="5349"/>
                    <a:pt x="2283" y="5433"/>
                    <a:pt x="2409" y="5433"/>
                  </a:cubicBezTo>
                  <a:lnTo>
                    <a:pt x="2997" y="5433"/>
                  </a:lnTo>
                  <a:cubicBezTo>
                    <a:pt x="3123" y="5433"/>
                    <a:pt x="3221" y="5349"/>
                    <a:pt x="3235" y="5223"/>
                  </a:cubicBezTo>
                  <a:lnTo>
                    <a:pt x="3277" y="4845"/>
                  </a:lnTo>
                  <a:cubicBezTo>
                    <a:pt x="3459" y="4789"/>
                    <a:pt x="3641" y="4719"/>
                    <a:pt x="3809" y="4635"/>
                  </a:cubicBezTo>
                  <a:lnTo>
                    <a:pt x="4103" y="4859"/>
                  </a:lnTo>
                  <a:cubicBezTo>
                    <a:pt x="4148" y="4897"/>
                    <a:pt x="4202" y="4915"/>
                    <a:pt x="4255" y="4915"/>
                  </a:cubicBezTo>
                  <a:cubicBezTo>
                    <a:pt x="4318" y="4915"/>
                    <a:pt x="4380" y="4890"/>
                    <a:pt x="4425" y="4845"/>
                  </a:cubicBezTo>
                  <a:lnTo>
                    <a:pt x="4845" y="4424"/>
                  </a:lnTo>
                  <a:cubicBezTo>
                    <a:pt x="4929" y="4340"/>
                    <a:pt x="4943" y="4200"/>
                    <a:pt x="4859" y="4102"/>
                  </a:cubicBezTo>
                  <a:lnTo>
                    <a:pt x="4635" y="3808"/>
                  </a:lnTo>
                  <a:cubicBezTo>
                    <a:pt x="4733" y="3640"/>
                    <a:pt x="4803" y="3472"/>
                    <a:pt x="4845" y="3290"/>
                  </a:cubicBezTo>
                  <a:lnTo>
                    <a:pt x="5195" y="3248"/>
                  </a:lnTo>
                  <a:cubicBezTo>
                    <a:pt x="5321" y="3234"/>
                    <a:pt x="5419" y="3122"/>
                    <a:pt x="5419" y="2996"/>
                  </a:cubicBezTo>
                  <a:lnTo>
                    <a:pt x="5419" y="2408"/>
                  </a:lnTo>
                  <a:cubicBezTo>
                    <a:pt x="5419" y="2282"/>
                    <a:pt x="5321" y="2170"/>
                    <a:pt x="5195" y="2156"/>
                  </a:cubicBezTo>
                  <a:lnTo>
                    <a:pt x="4845" y="2128"/>
                  </a:lnTo>
                  <a:cubicBezTo>
                    <a:pt x="4803" y="1946"/>
                    <a:pt x="4733" y="1764"/>
                    <a:pt x="4635" y="1610"/>
                  </a:cubicBezTo>
                  <a:lnTo>
                    <a:pt x="4859" y="1344"/>
                  </a:lnTo>
                  <a:cubicBezTo>
                    <a:pt x="4929" y="1246"/>
                    <a:pt x="4929" y="1106"/>
                    <a:pt x="4831" y="1008"/>
                  </a:cubicBezTo>
                  <a:lnTo>
                    <a:pt x="4439" y="616"/>
                  </a:lnTo>
                  <a:cubicBezTo>
                    <a:pt x="4386" y="563"/>
                    <a:pt x="4321" y="539"/>
                    <a:pt x="4256" y="539"/>
                  </a:cubicBezTo>
                  <a:cubicBezTo>
                    <a:pt x="4202" y="539"/>
                    <a:pt x="4148" y="556"/>
                    <a:pt x="4103" y="588"/>
                  </a:cubicBezTo>
                  <a:lnTo>
                    <a:pt x="3837" y="784"/>
                  </a:lnTo>
                  <a:cubicBezTo>
                    <a:pt x="3669" y="686"/>
                    <a:pt x="3487" y="602"/>
                    <a:pt x="3305" y="560"/>
                  </a:cubicBezTo>
                  <a:lnTo>
                    <a:pt x="3263" y="224"/>
                  </a:lnTo>
                  <a:cubicBezTo>
                    <a:pt x="3249" y="98"/>
                    <a:pt x="3137" y="0"/>
                    <a:pt x="30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1161;p33">
              <a:extLst>
                <a:ext uri="{FF2B5EF4-FFF2-40B4-BE49-F238E27FC236}">
                  <a16:creationId xmlns:a16="http://schemas.microsoft.com/office/drawing/2014/main" id="{0673D5DF-04A3-6817-5BAB-A1A01F2791F5}"/>
                </a:ext>
              </a:extLst>
            </p:cNvPr>
            <p:cNvSpPr/>
            <p:nvPr/>
          </p:nvSpPr>
          <p:spPr>
            <a:xfrm>
              <a:off x="5284178" y="3754355"/>
              <a:ext cx="119309" cy="118937"/>
            </a:xfrm>
            <a:custGeom>
              <a:avLst/>
              <a:gdLst/>
              <a:ahLst/>
              <a:cxnLst/>
              <a:rect l="l" t="t" r="r" b="b"/>
              <a:pathLst>
                <a:path w="4495" h="4481" extrusionOk="0">
                  <a:moveTo>
                    <a:pt x="2253" y="1422"/>
                  </a:moveTo>
                  <a:cubicBezTo>
                    <a:pt x="2639" y="1422"/>
                    <a:pt x="3017" y="1701"/>
                    <a:pt x="3052" y="2157"/>
                  </a:cubicBezTo>
                  <a:cubicBezTo>
                    <a:pt x="3081" y="2591"/>
                    <a:pt x="2758" y="2969"/>
                    <a:pt x="2324" y="3011"/>
                  </a:cubicBezTo>
                  <a:cubicBezTo>
                    <a:pt x="2301" y="3012"/>
                    <a:pt x="2279" y="3013"/>
                    <a:pt x="2256" y="3013"/>
                  </a:cubicBezTo>
                  <a:cubicBezTo>
                    <a:pt x="1597" y="3013"/>
                    <a:pt x="1206" y="2237"/>
                    <a:pt x="1652" y="1708"/>
                  </a:cubicBezTo>
                  <a:cubicBezTo>
                    <a:pt x="1814" y="1511"/>
                    <a:pt x="2035" y="1422"/>
                    <a:pt x="2253" y="1422"/>
                  </a:cubicBezTo>
                  <a:close/>
                  <a:moveTo>
                    <a:pt x="2268" y="0"/>
                  </a:moveTo>
                  <a:lnTo>
                    <a:pt x="1862" y="42"/>
                  </a:lnTo>
                  <a:cubicBezTo>
                    <a:pt x="1750" y="42"/>
                    <a:pt x="1652" y="154"/>
                    <a:pt x="1638" y="280"/>
                  </a:cubicBezTo>
                  <a:lnTo>
                    <a:pt x="1638" y="518"/>
                  </a:lnTo>
                  <a:cubicBezTo>
                    <a:pt x="1484" y="574"/>
                    <a:pt x="1330" y="644"/>
                    <a:pt x="1204" y="742"/>
                  </a:cubicBezTo>
                  <a:lnTo>
                    <a:pt x="994" y="602"/>
                  </a:lnTo>
                  <a:cubicBezTo>
                    <a:pt x="957" y="581"/>
                    <a:pt x="913" y="570"/>
                    <a:pt x="868" y="570"/>
                  </a:cubicBezTo>
                  <a:cubicBezTo>
                    <a:pt x="797" y="570"/>
                    <a:pt x="724" y="598"/>
                    <a:pt x="672" y="658"/>
                  </a:cubicBezTo>
                  <a:lnTo>
                    <a:pt x="406" y="966"/>
                  </a:lnTo>
                  <a:cubicBezTo>
                    <a:pt x="336" y="1064"/>
                    <a:pt x="336" y="1204"/>
                    <a:pt x="420" y="1288"/>
                  </a:cubicBezTo>
                  <a:lnTo>
                    <a:pt x="588" y="1484"/>
                  </a:lnTo>
                  <a:cubicBezTo>
                    <a:pt x="532" y="1624"/>
                    <a:pt x="490" y="1765"/>
                    <a:pt x="462" y="1919"/>
                  </a:cubicBezTo>
                  <a:lnTo>
                    <a:pt x="210" y="1975"/>
                  </a:lnTo>
                  <a:cubicBezTo>
                    <a:pt x="84" y="2003"/>
                    <a:pt x="0" y="2115"/>
                    <a:pt x="14" y="2227"/>
                  </a:cubicBezTo>
                  <a:lnTo>
                    <a:pt x="42" y="2633"/>
                  </a:lnTo>
                  <a:cubicBezTo>
                    <a:pt x="55" y="2764"/>
                    <a:pt x="154" y="2858"/>
                    <a:pt x="270" y="2858"/>
                  </a:cubicBezTo>
                  <a:cubicBezTo>
                    <a:pt x="278" y="2858"/>
                    <a:pt x="286" y="2857"/>
                    <a:pt x="294" y="2857"/>
                  </a:cubicBezTo>
                  <a:lnTo>
                    <a:pt x="574" y="2871"/>
                  </a:lnTo>
                  <a:cubicBezTo>
                    <a:pt x="616" y="3011"/>
                    <a:pt x="686" y="3123"/>
                    <a:pt x="770" y="3249"/>
                  </a:cubicBezTo>
                  <a:lnTo>
                    <a:pt x="616" y="3473"/>
                  </a:lnTo>
                  <a:cubicBezTo>
                    <a:pt x="546" y="3585"/>
                    <a:pt x="560" y="3725"/>
                    <a:pt x="658" y="3809"/>
                  </a:cubicBezTo>
                  <a:lnTo>
                    <a:pt x="966" y="4061"/>
                  </a:lnTo>
                  <a:cubicBezTo>
                    <a:pt x="1015" y="4103"/>
                    <a:pt x="1075" y="4124"/>
                    <a:pt x="1133" y="4124"/>
                  </a:cubicBezTo>
                  <a:cubicBezTo>
                    <a:pt x="1190" y="4124"/>
                    <a:pt x="1246" y="4103"/>
                    <a:pt x="1288" y="4061"/>
                  </a:cubicBezTo>
                  <a:lnTo>
                    <a:pt x="1498" y="3879"/>
                  </a:lnTo>
                  <a:cubicBezTo>
                    <a:pt x="1624" y="3935"/>
                    <a:pt x="1764" y="3977"/>
                    <a:pt x="1918" y="4005"/>
                  </a:cubicBezTo>
                  <a:lnTo>
                    <a:pt x="1974" y="4285"/>
                  </a:lnTo>
                  <a:cubicBezTo>
                    <a:pt x="2002" y="4397"/>
                    <a:pt x="2100" y="4481"/>
                    <a:pt x="2226" y="4481"/>
                  </a:cubicBezTo>
                  <a:lnTo>
                    <a:pt x="2618" y="4439"/>
                  </a:lnTo>
                  <a:cubicBezTo>
                    <a:pt x="2744" y="4425"/>
                    <a:pt x="2842" y="4327"/>
                    <a:pt x="2842" y="4201"/>
                  </a:cubicBezTo>
                  <a:lnTo>
                    <a:pt x="2842" y="3935"/>
                  </a:lnTo>
                  <a:cubicBezTo>
                    <a:pt x="2996" y="3879"/>
                    <a:pt x="3137" y="3809"/>
                    <a:pt x="3263" y="3725"/>
                  </a:cubicBezTo>
                  <a:lnTo>
                    <a:pt x="3487" y="3865"/>
                  </a:lnTo>
                  <a:cubicBezTo>
                    <a:pt x="3527" y="3894"/>
                    <a:pt x="3576" y="3908"/>
                    <a:pt x="3624" y="3908"/>
                  </a:cubicBezTo>
                  <a:cubicBezTo>
                    <a:pt x="3691" y="3908"/>
                    <a:pt x="3760" y="3880"/>
                    <a:pt x="3809" y="3823"/>
                  </a:cubicBezTo>
                  <a:lnTo>
                    <a:pt x="4075" y="3515"/>
                  </a:lnTo>
                  <a:cubicBezTo>
                    <a:pt x="4159" y="3417"/>
                    <a:pt x="4159" y="3277"/>
                    <a:pt x="4075" y="3193"/>
                  </a:cubicBezTo>
                  <a:lnTo>
                    <a:pt x="3893" y="2997"/>
                  </a:lnTo>
                  <a:cubicBezTo>
                    <a:pt x="3963" y="2857"/>
                    <a:pt x="4005" y="2703"/>
                    <a:pt x="4033" y="2563"/>
                  </a:cubicBezTo>
                  <a:lnTo>
                    <a:pt x="4285" y="2507"/>
                  </a:lnTo>
                  <a:cubicBezTo>
                    <a:pt x="4411" y="2479"/>
                    <a:pt x="4495" y="2367"/>
                    <a:pt x="4481" y="2241"/>
                  </a:cubicBezTo>
                  <a:lnTo>
                    <a:pt x="4439" y="1849"/>
                  </a:lnTo>
                  <a:cubicBezTo>
                    <a:pt x="4439" y="1722"/>
                    <a:pt x="4327" y="1624"/>
                    <a:pt x="4201" y="1610"/>
                  </a:cubicBezTo>
                  <a:lnTo>
                    <a:pt x="3963" y="1610"/>
                  </a:lnTo>
                  <a:cubicBezTo>
                    <a:pt x="3907" y="1470"/>
                    <a:pt x="3837" y="1330"/>
                    <a:pt x="3753" y="1218"/>
                  </a:cubicBezTo>
                  <a:lnTo>
                    <a:pt x="3893" y="1008"/>
                  </a:lnTo>
                  <a:cubicBezTo>
                    <a:pt x="3963" y="910"/>
                    <a:pt x="3935" y="770"/>
                    <a:pt x="3851" y="686"/>
                  </a:cubicBezTo>
                  <a:lnTo>
                    <a:pt x="3851" y="672"/>
                  </a:lnTo>
                  <a:lnTo>
                    <a:pt x="3543" y="420"/>
                  </a:lnTo>
                  <a:cubicBezTo>
                    <a:pt x="3494" y="378"/>
                    <a:pt x="3434" y="357"/>
                    <a:pt x="3375" y="357"/>
                  </a:cubicBezTo>
                  <a:cubicBezTo>
                    <a:pt x="3315" y="357"/>
                    <a:pt x="3256" y="378"/>
                    <a:pt x="3207" y="420"/>
                  </a:cubicBezTo>
                  <a:lnTo>
                    <a:pt x="3038" y="588"/>
                  </a:lnTo>
                  <a:cubicBezTo>
                    <a:pt x="2898" y="518"/>
                    <a:pt x="2744" y="462"/>
                    <a:pt x="2576" y="434"/>
                  </a:cubicBezTo>
                  <a:lnTo>
                    <a:pt x="2534" y="196"/>
                  </a:lnTo>
                  <a:cubicBezTo>
                    <a:pt x="2506" y="84"/>
                    <a:pt x="2394" y="0"/>
                    <a:pt x="22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1162;p33">
              <a:extLst>
                <a:ext uri="{FF2B5EF4-FFF2-40B4-BE49-F238E27FC236}">
                  <a16:creationId xmlns:a16="http://schemas.microsoft.com/office/drawing/2014/main" id="{2C664EA7-427D-6CC6-DDAC-14FFA4FC05AF}"/>
                </a:ext>
              </a:extLst>
            </p:cNvPr>
            <p:cNvSpPr/>
            <p:nvPr/>
          </p:nvSpPr>
          <p:spPr>
            <a:xfrm>
              <a:off x="5207603" y="3825303"/>
              <a:ext cx="95925" cy="95925"/>
            </a:xfrm>
            <a:custGeom>
              <a:avLst/>
              <a:gdLst/>
              <a:ahLst/>
              <a:cxnLst/>
              <a:rect l="l" t="t" r="r" b="b"/>
              <a:pathLst>
                <a:path w="3614" h="3614" extrusionOk="0">
                  <a:moveTo>
                    <a:pt x="1797" y="1149"/>
                  </a:moveTo>
                  <a:cubicBezTo>
                    <a:pt x="1805" y="1149"/>
                    <a:pt x="1813" y="1149"/>
                    <a:pt x="1821" y="1150"/>
                  </a:cubicBezTo>
                  <a:cubicBezTo>
                    <a:pt x="2395" y="1150"/>
                    <a:pt x="2689" y="1850"/>
                    <a:pt x="2269" y="2256"/>
                  </a:cubicBezTo>
                  <a:cubicBezTo>
                    <a:pt x="2139" y="2386"/>
                    <a:pt x="1980" y="2444"/>
                    <a:pt x="1823" y="2444"/>
                  </a:cubicBezTo>
                  <a:cubicBezTo>
                    <a:pt x="1489" y="2444"/>
                    <a:pt x="1168" y="2180"/>
                    <a:pt x="1177" y="1780"/>
                  </a:cubicBezTo>
                  <a:cubicBezTo>
                    <a:pt x="1177" y="1438"/>
                    <a:pt x="1458" y="1149"/>
                    <a:pt x="1797" y="1149"/>
                  </a:cubicBezTo>
                  <a:close/>
                  <a:moveTo>
                    <a:pt x="1699" y="0"/>
                  </a:moveTo>
                  <a:cubicBezTo>
                    <a:pt x="1583" y="0"/>
                    <a:pt x="1484" y="94"/>
                    <a:pt x="1471" y="212"/>
                  </a:cubicBezTo>
                  <a:lnTo>
                    <a:pt x="1457" y="366"/>
                  </a:lnTo>
                  <a:cubicBezTo>
                    <a:pt x="1317" y="394"/>
                    <a:pt x="1205" y="450"/>
                    <a:pt x="1079" y="520"/>
                  </a:cubicBezTo>
                  <a:lnTo>
                    <a:pt x="967" y="408"/>
                  </a:lnTo>
                  <a:cubicBezTo>
                    <a:pt x="922" y="376"/>
                    <a:pt x="868" y="358"/>
                    <a:pt x="814" y="358"/>
                  </a:cubicBezTo>
                  <a:cubicBezTo>
                    <a:pt x="750" y="358"/>
                    <a:pt x="684" y="382"/>
                    <a:pt x="631" y="436"/>
                  </a:cubicBezTo>
                  <a:lnTo>
                    <a:pt x="463" y="604"/>
                  </a:lnTo>
                  <a:cubicBezTo>
                    <a:pt x="365" y="688"/>
                    <a:pt x="365" y="828"/>
                    <a:pt x="435" y="926"/>
                  </a:cubicBezTo>
                  <a:lnTo>
                    <a:pt x="547" y="1066"/>
                  </a:lnTo>
                  <a:cubicBezTo>
                    <a:pt x="477" y="1178"/>
                    <a:pt x="435" y="1290"/>
                    <a:pt x="407" y="1416"/>
                  </a:cubicBezTo>
                  <a:lnTo>
                    <a:pt x="225" y="1430"/>
                  </a:lnTo>
                  <a:cubicBezTo>
                    <a:pt x="99" y="1444"/>
                    <a:pt x="1" y="1542"/>
                    <a:pt x="1" y="1668"/>
                  </a:cubicBezTo>
                  <a:lnTo>
                    <a:pt x="1" y="1920"/>
                  </a:lnTo>
                  <a:cubicBezTo>
                    <a:pt x="1" y="2046"/>
                    <a:pt x="85" y="2144"/>
                    <a:pt x="211" y="2158"/>
                  </a:cubicBezTo>
                  <a:lnTo>
                    <a:pt x="393" y="2186"/>
                  </a:lnTo>
                  <a:cubicBezTo>
                    <a:pt x="421" y="2298"/>
                    <a:pt x="463" y="2410"/>
                    <a:pt x="533" y="2508"/>
                  </a:cubicBezTo>
                  <a:lnTo>
                    <a:pt x="407" y="2648"/>
                  </a:lnTo>
                  <a:cubicBezTo>
                    <a:pt x="323" y="2746"/>
                    <a:pt x="337" y="2886"/>
                    <a:pt x="421" y="2970"/>
                  </a:cubicBezTo>
                  <a:lnTo>
                    <a:pt x="603" y="3152"/>
                  </a:lnTo>
                  <a:cubicBezTo>
                    <a:pt x="651" y="3200"/>
                    <a:pt x="716" y="3225"/>
                    <a:pt x="782" y="3225"/>
                  </a:cubicBezTo>
                  <a:cubicBezTo>
                    <a:pt x="833" y="3225"/>
                    <a:pt x="883" y="3210"/>
                    <a:pt x="925" y="3180"/>
                  </a:cubicBezTo>
                  <a:lnTo>
                    <a:pt x="1065" y="3068"/>
                  </a:lnTo>
                  <a:cubicBezTo>
                    <a:pt x="1177" y="3124"/>
                    <a:pt x="1275" y="3166"/>
                    <a:pt x="1401" y="3208"/>
                  </a:cubicBezTo>
                  <a:lnTo>
                    <a:pt x="1415" y="3390"/>
                  </a:lnTo>
                  <a:cubicBezTo>
                    <a:pt x="1429" y="3516"/>
                    <a:pt x="1527" y="3614"/>
                    <a:pt x="1653" y="3614"/>
                  </a:cubicBezTo>
                  <a:lnTo>
                    <a:pt x="1905" y="3614"/>
                  </a:lnTo>
                  <a:cubicBezTo>
                    <a:pt x="2031" y="3614"/>
                    <a:pt x="2143" y="3516"/>
                    <a:pt x="2157" y="3404"/>
                  </a:cubicBezTo>
                  <a:lnTo>
                    <a:pt x="2171" y="3222"/>
                  </a:lnTo>
                  <a:cubicBezTo>
                    <a:pt x="2297" y="3194"/>
                    <a:pt x="2423" y="3152"/>
                    <a:pt x="2521" y="3082"/>
                  </a:cubicBezTo>
                  <a:lnTo>
                    <a:pt x="2661" y="3194"/>
                  </a:lnTo>
                  <a:cubicBezTo>
                    <a:pt x="2706" y="3232"/>
                    <a:pt x="2760" y="3250"/>
                    <a:pt x="2814" y="3250"/>
                  </a:cubicBezTo>
                  <a:cubicBezTo>
                    <a:pt x="2879" y="3250"/>
                    <a:pt x="2944" y="3225"/>
                    <a:pt x="2997" y="3180"/>
                  </a:cubicBezTo>
                  <a:lnTo>
                    <a:pt x="3165" y="3012"/>
                  </a:lnTo>
                  <a:cubicBezTo>
                    <a:pt x="3249" y="2914"/>
                    <a:pt x="3263" y="2774"/>
                    <a:pt x="3193" y="2676"/>
                  </a:cubicBezTo>
                  <a:lnTo>
                    <a:pt x="3081" y="2536"/>
                  </a:lnTo>
                  <a:cubicBezTo>
                    <a:pt x="3151" y="2438"/>
                    <a:pt x="3193" y="2312"/>
                    <a:pt x="3235" y="2186"/>
                  </a:cubicBezTo>
                  <a:lnTo>
                    <a:pt x="3389" y="2172"/>
                  </a:lnTo>
                  <a:cubicBezTo>
                    <a:pt x="3515" y="2158"/>
                    <a:pt x="3613" y="2060"/>
                    <a:pt x="3613" y="1934"/>
                  </a:cubicBezTo>
                  <a:lnTo>
                    <a:pt x="3613" y="1696"/>
                  </a:lnTo>
                  <a:cubicBezTo>
                    <a:pt x="3613" y="1570"/>
                    <a:pt x="3529" y="1472"/>
                    <a:pt x="3403" y="1458"/>
                  </a:cubicBezTo>
                  <a:lnTo>
                    <a:pt x="3249" y="1430"/>
                  </a:lnTo>
                  <a:cubicBezTo>
                    <a:pt x="3221" y="1304"/>
                    <a:pt x="3179" y="1192"/>
                    <a:pt x="3109" y="1080"/>
                  </a:cubicBezTo>
                  <a:lnTo>
                    <a:pt x="3207" y="954"/>
                  </a:lnTo>
                  <a:cubicBezTo>
                    <a:pt x="3291" y="856"/>
                    <a:pt x="3291" y="716"/>
                    <a:pt x="3193" y="632"/>
                  </a:cubicBezTo>
                  <a:lnTo>
                    <a:pt x="3025" y="450"/>
                  </a:lnTo>
                  <a:cubicBezTo>
                    <a:pt x="2972" y="404"/>
                    <a:pt x="2907" y="379"/>
                    <a:pt x="2842" y="379"/>
                  </a:cubicBezTo>
                  <a:cubicBezTo>
                    <a:pt x="2788" y="379"/>
                    <a:pt x="2734" y="397"/>
                    <a:pt x="2689" y="436"/>
                  </a:cubicBezTo>
                  <a:lnTo>
                    <a:pt x="2577" y="520"/>
                  </a:lnTo>
                  <a:cubicBezTo>
                    <a:pt x="2465" y="464"/>
                    <a:pt x="2353" y="408"/>
                    <a:pt x="2227" y="366"/>
                  </a:cubicBezTo>
                  <a:lnTo>
                    <a:pt x="2213" y="212"/>
                  </a:lnTo>
                  <a:cubicBezTo>
                    <a:pt x="2199" y="86"/>
                    <a:pt x="2087" y="2"/>
                    <a:pt x="1975" y="2"/>
                  </a:cubicBezTo>
                  <a:lnTo>
                    <a:pt x="1723" y="2"/>
                  </a:lnTo>
                  <a:cubicBezTo>
                    <a:pt x="1715" y="1"/>
                    <a:pt x="1707" y="0"/>
                    <a:pt x="16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7" name="Google Shape;1166;p33">
            <a:extLst>
              <a:ext uri="{FF2B5EF4-FFF2-40B4-BE49-F238E27FC236}">
                <a16:creationId xmlns:a16="http://schemas.microsoft.com/office/drawing/2014/main" id="{BB12569C-B9BD-CC22-9163-C6603DF27491}"/>
              </a:ext>
            </a:extLst>
          </p:cNvPr>
          <p:cNvSpPr txBox="1"/>
          <p:nvPr/>
        </p:nvSpPr>
        <p:spPr>
          <a:xfrm>
            <a:off x="29744" y="1031271"/>
            <a:ext cx="1068664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200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Graduate </a:t>
            </a:r>
          </a:p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200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Information of Technology</a:t>
            </a:r>
            <a:endParaRPr sz="1200" kern="0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8" name="Google Shape;1167;p33">
            <a:extLst>
              <a:ext uri="{FF2B5EF4-FFF2-40B4-BE49-F238E27FC236}">
                <a16:creationId xmlns:a16="http://schemas.microsoft.com/office/drawing/2014/main" id="{2C637F31-CF29-26D0-C9EC-80A62181B8CC}"/>
              </a:ext>
            </a:extLst>
          </p:cNvPr>
          <p:cNvSpPr txBox="1"/>
          <p:nvPr/>
        </p:nvSpPr>
        <p:spPr>
          <a:xfrm>
            <a:off x="2719004" y="1017941"/>
            <a:ext cx="15540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200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Postgraduate</a:t>
            </a:r>
          </a:p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200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Business Administration of IT</a:t>
            </a:r>
            <a:endParaRPr sz="1200" kern="0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9" name="Google Shape;1168;p33">
            <a:extLst>
              <a:ext uri="{FF2B5EF4-FFF2-40B4-BE49-F238E27FC236}">
                <a16:creationId xmlns:a16="http://schemas.microsoft.com/office/drawing/2014/main" id="{2EAC72EA-EDD3-BB4A-4E25-764D5335BA25}"/>
              </a:ext>
            </a:extLst>
          </p:cNvPr>
          <p:cNvSpPr txBox="1"/>
          <p:nvPr/>
        </p:nvSpPr>
        <p:spPr>
          <a:xfrm>
            <a:off x="7570446" y="1165980"/>
            <a:ext cx="15540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200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Postgraduate</a:t>
            </a:r>
          </a:p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200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Software Architecture</a:t>
            </a:r>
          </a:p>
        </p:txBody>
      </p:sp>
      <p:sp>
        <p:nvSpPr>
          <p:cNvPr id="30" name="Google Shape;1171;p33">
            <a:extLst>
              <a:ext uri="{FF2B5EF4-FFF2-40B4-BE49-F238E27FC236}">
                <a16:creationId xmlns:a16="http://schemas.microsoft.com/office/drawing/2014/main" id="{5C553E92-DF6B-C666-A178-D1242DA4C91A}"/>
              </a:ext>
            </a:extLst>
          </p:cNvPr>
          <p:cNvSpPr txBox="1"/>
          <p:nvPr/>
        </p:nvSpPr>
        <p:spPr>
          <a:xfrm>
            <a:off x="1123538" y="3487169"/>
            <a:ext cx="1026467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pt-BR" sz="1200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MCP </a:t>
            </a:r>
          </a:p>
          <a:p>
            <a:pPr algn="ctr">
              <a:buClr>
                <a:srgbClr val="000000"/>
              </a:buClr>
              <a:buFont typeface="Arial"/>
              <a:buNone/>
            </a:pPr>
            <a:r>
              <a:rPr lang="pt-BR" sz="900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Windows Server and Workstation</a:t>
            </a:r>
            <a:endParaRPr sz="900" kern="0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1" name="Google Shape;1173;p33">
            <a:extLst>
              <a:ext uri="{FF2B5EF4-FFF2-40B4-BE49-F238E27FC236}">
                <a16:creationId xmlns:a16="http://schemas.microsoft.com/office/drawing/2014/main" id="{EA0E7850-45C5-EBC4-0472-448832D95887}"/>
              </a:ext>
            </a:extLst>
          </p:cNvPr>
          <p:cNvSpPr/>
          <p:nvPr/>
        </p:nvSpPr>
        <p:spPr>
          <a:xfrm>
            <a:off x="3578254" y="2143904"/>
            <a:ext cx="459027" cy="250117"/>
          </a:xfrm>
          <a:custGeom>
            <a:avLst/>
            <a:gdLst/>
            <a:ahLst/>
            <a:cxnLst/>
            <a:rect l="l" t="t" r="r" b="b"/>
            <a:pathLst>
              <a:path w="24139" h="8290" extrusionOk="0">
                <a:moveTo>
                  <a:pt x="23845" y="295"/>
                </a:moveTo>
                <a:lnTo>
                  <a:pt x="23845" y="7995"/>
                </a:lnTo>
                <a:lnTo>
                  <a:pt x="3445" y="7995"/>
                </a:lnTo>
                <a:lnTo>
                  <a:pt x="3445" y="5783"/>
                </a:lnTo>
                <a:lnTo>
                  <a:pt x="603" y="4145"/>
                </a:lnTo>
                <a:lnTo>
                  <a:pt x="3445" y="2507"/>
                </a:lnTo>
                <a:lnTo>
                  <a:pt x="3445" y="295"/>
                </a:lnTo>
                <a:close/>
                <a:moveTo>
                  <a:pt x="3151" y="1"/>
                </a:moveTo>
                <a:lnTo>
                  <a:pt x="3151" y="2339"/>
                </a:lnTo>
                <a:lnTo>
                  <a:pt x="1" y="4145"/>
                </a:lnTo>
                <a:lnTo>
                  <a:pt x="3151" y="5951"/>
                </a:lnTo>
                <a:lnTo>
                  <a:pt x="3151" y="8289"/>
                </a:lnTo>
                <a:lnTo>
                  <a:pt x="24139" y="8289"/>
                </a:lnTo>
                <a:lnTo>
                  <a:pt x="24139" y="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2" name="Google Shape;1178;p33">
            <a:extLst>
              <a:ext uri="{FF2B5EF4-FFF2-40B4-BE49-F238E27FC236}">
                <a16:creationId xmlns:a16="http://schemas.microsoft.com/office/drawing/2014/main" id="{DBE7EBAA-558C-CBEF-6AB7-3F6CAE822C48}"/>
              </a:ext>
            </a:extLst>
          </p:cNvPr>
          <p:cNvSpPr txBox="1"/>
          <p:nvPr/>
        </p:nvSpPr>
        <p:spPr>
          <a:xfrm>
            <a:off x="3571220" y="2158497"/>
            <a:ext cx="538873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200" kern="0" dirty="0">
                <a:solidFill>
                  <a:srgbClr val="36857B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2011</a:t>
            </a:r>
            <a:endParaRPr sz="1200" kern="0" dirty="0">
              <a:solidFill>
                <a:srgbClr val="36857B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3" name="Google Shape;1104;p33">
            <a:extLst>
              <a:ext uri="{FF2B5EF4-FFF2-40B4-BE49-F238E27FC236}">
                <a16:creationId xmlns:a16="http://schemas.microsoft.com/office/drawing/2014/main" id="{E960E368-C59E-20D8-D295-9DEB83E88462}"/>
              </a:ext>
            </a:extLst>
          </p:cNvPr>
          <p:cNvSpPr/>
          <p:nvPr/>
        </p:nvSpPr>
        <p:spPr>
          <a:xfrm>
            <a:off x="2726109" y="2722785"/>
            <a:ext cx="9316" cy="448940"/>
          </a:xfrm>
          <a:custGeom>
            <a:avLst/>
            <a:gdLst/>
            <a:ahLst/>
            <a:cxnLst/>
            <a:rect l="l" t="t" r="r" b="b"/>
            <a:pathLst>
              <a:path w="351" h="16914" extrusionOk="0">
                <a:moveTo>
                  <a:pt x="196" y="0"/>
                </a:moveTo>
                <a:cubicBezTo>
                  <a:pt x="126" y="0"/>
                  <a:pt x="56" y="70"/>
                  <a:pt x="56" y="154"/>
                </a:cubicBezTo>
                <a:lnTo>
                  <a:pt x="56" y="84"/>
                </a:lnTo>
                <a:lnTo>
                  <a:pt x="56" y="84"/>
                </a:lnTo>
                <a:cubicBezTo>
                  <a:pt x="3" y="177"/>
                  <a:pt x="76" y="295"/>
                  <a:pt x="179" y="295"/>
                </a:cubicBezTo>
                <a:cubicBezTo>
                  <a:pt x="185" y="295"/>
                  <a:pt x="190" y="295"/>
                  <a:pt x="196" y="294"/>
                </a:cubicBezTo>
                <a:cubicBezTo>
                  <a:pt x="280" y="294"/>
                  <a:pt x="350" y="224"/>
                  <a:pt x="350" y="154"/>
                </a:cubicBezTo>
                <a:cubicBezTo>
                  <a:pt x="350" y="70"/>
                  <a:pt x="280" y="0"/>
                  <a:pt x="196" y="0"/>
                </a:cubicBezTo>
                <a:close/>
                <a:moveTo>
                  <a:pt x="196" y="882"/>
                </a:moveTo>
                <a:cubicBezTo>
                  <a:pt x="126" y="882"/>
                  <a:pt x="56" y="938"/>
                  <a:pt x="56" y="1022"/>
                </a:cubicBezTo>
                <a:lnTo>
                  <a:pt x="56" y="966"/>
                </a:lnTo>
                <a:lnTo>
                  <a:pt x="56" y="966"/>
                </a:lnTo>
                <a:cubicBezTo>
                  <a:pt x="0" y="1064"/>
                  <a:pt x="84" y="1176"/>
                  <a:pt x="196" y="1176"/>
                </a:cubicBezTo>
                <a:cubicBezTo>
                  <a:pt x="280" y="1176"/>
                  <a:pt x="350" y="1106"/>
                  <a:pt x="350" y="1022"/>
                </a:cubicBezTo>
                <a:cubicBezTo>
                  <a:pt x="350" y="938"/>
                  <a:pt x="280" y="882"/>
                  <a:pt x="196" y="882"/>
                </a:cubicBezTo>
                <a:close/>
                <a:moveTo>
                  <a:pt x="196" y="1750"/>
                </a:moveTo>
                <a:cubicBezTo>
                  <a:pt x="126" y="1750"/>
                  <a:pt x="56" y="1820"/>
                  <a:pt x="56" y="1904"/>
                </a:cubicBezTo>
                <a:lnTo>
                  <a:pt x="56" y="1834"/>
                </a:lnTo>
                <a:lnTo>
                  <a:pt x="56" y="1834"/>
                </a:lnTo>
                <a:cubicBezTo>
                  <a:pt x="17" y="1940"/>
                  <a:pt x="77" y="2046"/>
                  <a:pt x="177" y="2046"/>
                </a:cubicBezTo>
                <a:cubicBezTo>
                  <a:pt x="183" y="2046"/>
                  <a:pt x="190" y="2045"/>
                  <a:pt x="196" y="2044"/>
                </a:cubicBezTo>
                <a:cubicBezTo>
                  <a:pt x="280" y="2044"/>
                  <a:pt x="350" y="1974"/>
                  <a:pt x="350" y="1904"/>
                </a:cubicBezTo>
                <a:cubicBezTo>
                  <a:pt x="350" y="1820"/>
                  <a:pt x="280" y="1750"/>
                  <a:pt x="196" y="1750"/>
                </a:cubicBezTo>
                <a:close/>
                <a:moveTo>
                  <a:pt x="196" y="2632"/>
                </a:moveTo>
                <a:cubicBezTo>
                  <a:pt x="126" y="2632"/>
                  <a:pt x="56" y="2688"/>
                  <a:pt x="56" y="2772"/>
                </a:cubicBezTo>
                <a:lnTo>
                  <a:pt x="56" y="2716"/>
                </a:lnTo>
                <a:lnTo>
                  <a:pt x="56" y="2716"/>
                </a:lnTo>
                <a:cubicBezTo>
                  <a:pt x="14" y="2814"/>
                  <a:pt x="98" y="2926"/>
                  <a:pt x="196" y="2926"/>
                </a:cubicBezTo>
                <a:cubicBezTo>
                  <a:pt x="280" y="2926"/>
                  <a:pt x="350" y="2856"/>
                  <a:pt x="350" y="2772"/>
                </a:cubicBezTo>
                <a:cubicBezTo>
                  <a:pt x="350" y="2688"/>
                  <a:pt x="280" y="2632"/>
                  <a:pt x="196" y="2632"/>
                </a:cubicBezTo>
                <a:close/>
                <a:moveTo>
                  <a:pt x="196" y="3501"/>
                </a:moveTo>
                <a:cubicBezTo>
                  <a:pt x="126" y="3501"/>
                  <a:pt x="56" y="3571"/>
                  <a:pt x="56" y="3655"/>
                </a:cubicBezTo>
                <a:lnTo>
                  <a:pt x="56" y="3599"/>
                </a:lnTo>
                <a:lnTo>
                  <a:pt x="56" y="3599"/>
                </a:lnTo>
                <a:cubicBezTo>
                  <a:pt x="17" y="3691"/>
                  <a:pt x="89" y="3796"/>
                  <a:pt x="179" y="3796"/>
                </a:cubicBezTo>
                <a:cubicBezTo>
                  <a:pt x="185" y="3796"/>
                  <a:pt x="191" y="3795"/>
                  <a:pt x="196" y="3795"/>
                </a:cubicBezTo>
                <a:cubicBezTo>
                  <a:pt x="280" y="3795"/>
                  <a:pt x="350" y="3725"/>
                  <a:pt x="350" y="3655"/>
                </a:cubicBezTo>
                <a:cubicBezTo>
                  <a:pt x="350" y="3571"/>
                  <a:pt x="280" y="3501"/>
                  <a:pt x="196" y="3501"/>
                </a:cubicBezTo>
                <a:close/>
                <a:moveTo>
                  <a:pt x="178" y="4381"/>
                </a:moveTo>
                <a:cubicBezTo>
                  <a:pt x="115" y="4381"/>
                  <a:pt x="56" y="4446"/>
                  <a:pt x="56" y="4523"/>
                </a:cubicBezTo>
                <a:lnTo>
                  <a:pt x="56" y="4481"/>
                </a:lnTo>
                <a:lnTo>
                  <a:pt x="56" y="4481"/>
                </a:lnTo>
                <a:cubicBezTo>
                  <a:pt x="14" y="4579"/>
                  <a:pt x="98" y="4677"/>
                  <a:pt x="196" y="4677"/>
                </a:cubicBezTo>
                <a:cubicBezTo>
                  <a:pt x="280" y="4677"/>
                  <a:pt x="350" y="4607"/>
                  <a:pt x="350" y="4523"/>
                </a:cubicBezTo>
                <a:cubicBezTo>
                  <a:pt x="350" y="4439"/>
                  <a:pt x="280" y="4383"/>
                  <a:pt x="196" y="4383"/>
                </a:cubicBezTo>
                <a:cubicBezTo>
                  <a:pt x="190" y="4381"/>
                  <a:pt x="184" y="4381"/>
                  <a:pt x="178" y="4381"/>
                </a:cubicBezTo>
                <a:close/>
                <a:moveTo>
                  <a:pt x="196" y="5251"/>
                </a:moveTo>
                <a:cubicBezTo>
                  <a:pt x="126" y="5251"/>
                  <a:pt x="56" y="5321"/>
                  <a:pt x="56" y="5405"/>
                </a:cubicBezTo>
                <a:lnTo>
                  <a:pt x="56" y="5349"/>
                </a:lnTo>
                <a:lnTo>
                  <a:pt x="56" y="5349"/>
                </a:lnTo>
                <a:cubicBezTo>
                  <a:pt x="30" y="5441"/>
                  <a:pt x="90" y="5546"/>
                  <a:pt x="180" y="5546"/>
                </a:cubicBezTo>
                <a:cubicBezTo>
                  <a:pt x="185" y="5546"/>
                  <a:pt x="191" y="5545"/>
                  <a:pt x="196" y="5545"/>
                </a:cubicBezTo>
                <a:cubicBezTo>
                  <a:pt x="280" y="5545"/>
                  <a:pt x="350" y="5475"/>
                  <a:pt x="350" y="5405"/>
                </a:cubicBezTo>
                <a:cubicBezTo>
                  <a:pt x="350" y="5321"/>
                  <a:pt x="280" y="5251"/>
                  <a:pt x="196" y="5251"/>
                </a:cubicBezTo>
                <a:close/>
                <a:moveTo>
                  <a:pt x="196" y="6133"/>
                </a:moveTo>
                <a:cubicBezTo>
                  <a:pt x="126" y="6133"/>
                  <a:pt x="56" y="6189"/>
                  <a:pt x="56" y="6273"/>
                </a:cubicBezTo>
                <a:lnTo>
                  <a:pt x="56" y="6231"/>
                </a:lnTo>
                <a:lnTo>
                  <a:pt x="56" y="6231"/>
                </a:lnTo>
                <a:cubicBezTo>
                  <a:pt x="28" y="6329"/>
                  <a:pt x="98" y="6427"/>
                  <a:pt x="196" y="6427"/>
                </a:cubicBezTo>
                <a:cubicBezTo>
                  <a:pt x="280" y="6427"/>
                  <a:pt x="350" y="6357"/>
                  <a:pt x="350" y="6273"/>
                </a:cubicBezTo>
                <a:cubicBezTo>
                  <a:pt x="350" y="6189"/>
                  <a:pt x="280" y="6133"/>
                  <a:pt x="196" y="6133"/>
                </a:cubicBezTo>
                <a:close/>
                <a:moveTo>
                  <a:pt x="196" y="7001"/>
                </a:moveTo>
                <a:cubicBezTo>
                  <a:pt x="126" y="7001"/>
                  <a:pt x="56" y="7071"/>
                  <a:pt x="56" y="7155"/>
                </a:cubicBezTo>
                <a:lnTo>
                  <a:pt x="56" y="7113"/>
                </a:lnTo>
                <a:lnTo>
                  <a:pt x="56" y="7113"/>
                </a:lnTo>
                <a:cubicBezTo>
                  <a:pt x="28" y="7211"/>
                  <a:pt x="98" y="7295"/>
                  <a:pt x="196" y="7295"/>
                </a:cubicBezTo>
                <a:cubicBezTo>
                  <a:pt x="280" y="7295"/>
                  <a:pt x="350" y="7225"/>
                  <a:pt x="350" y="7155"/>
                </a:cubicBezTo>
                <a:cubicBezTo>
                  <a:pt x="350" y="7071"/>
                  <a:pt x="280" y="7001"/>
                  <a:pt x="196" y="7001"/>
                </a:cubicBezTo>
                <a:close/>
                <a:moveTo>
                  <a:pt x="178" y="7881"/>
                </a:moveTo>
                <a:cubicBezTo>
                  <a:pt x="115" y="7881"/>
                  <a:pt x="56" y="7946"/>
                  <a:pt x="56" y="8023"/>
                </a:cubicBezTo>
                <a:lnTo>
                  <a:pt x="56" y="7995"/>
                </a:lnTo>
                <a:lnTo>
                  <a:pt x="56" y="7995"/>
                </a:lnTo>
                <a:cubicBezTo>
                  <a:pt x="28" y="8079"/>
                  <a:pt x="98" y="8177"/>
                  <a:pt x="196" y="8177"/>
                </a:cubicBezTo>
                <a:cubicBezTo>
                  <a:pt x="280" y="8177"/>
                  <a:pt x="350" y="8107"/>
                  <a:pt x="350" y="8023"/>
                </a:cubicBezTo>
                <a:cubicBezTo>
                  <a:pt x="350" y="7939"/>
                  <a:pt x="280" y="7883"/>
                  <a:pt x="196" y="7883"/>
                </a:cubicBezTo>
                <a:cubicBezTo>
                  <a:pt x="190" y="7882"/>
                  <a:pt x="184" y="7881"/>
                  <a:pt x="178" y="7881"/>
                </a:cubicBezTo>
                <a:close/>
                <a:moveTo>
                  <a:pt x="196" y="8751"/>
                </a:moveTo>
                <a:cubicBezTo>
                  <a:pt x="126" y="8751"/>
                  <a:pt x="56" y="8821"/>
                  <a:pt x="56" y="8905"/>
                </a:cubicBezTo>
                <a:lnTo>
                  <a:pt x="56" y="8863"/>
                </a:lnTo>
                <a:lnTo>
                  <a:pt x="56" y="8863"/>
                </a:lnTo>
                <a:cubicBezTo>
                  <a:pt x="28" y="8961"/>
                  <a:pt x="112" y="9045"/>
                  <a:pt x="196" y="9045"/>
                </a:cubicBezTo>
                <a:cubicBezTo>
                  <a:pt x="280" y="9045"/>
                  <a:pt x="350" y="8975"/>
                  <a:pt x="350" y="8905"/>
                </a:cubicBezTo>
                <a:cubicBezTo>
                  <a:pt x="350" y="8821"/>
                  <a:pt x="280" y="8751"/>
                  <a:pt x="196" y="8751"/>
                </a:cubicBezTo>
                <a:close/>
                <a:moveTo>
                  <a:pt x="178" y="9631"/>
                </a:moveTo>
                <a:cubicBezTo>
                  <a:pt x="115" y="9631"/>
                  <a:pt x="56" y="9696"/>
                  <a:pt x="56" y="9773"/>
                </a:cubicBezTo>
                <a:lnTo>
                  <a:pt x="56" y="9745"/>
                </a:lnTo>
                <a:lnTo>
                  <a:pt x="56" y="9745"/>
                </a:lnTo>
                <a:cubicBezTo>
                  <a:pt x="42" y="9843"/>
                  <a:pt x="112" y="9927"/>
                  <a:pt x="196" y="9927"/>
                </a:cubicBezTo>
                <a:cubicBezTo>
                  <a:pt x="280" y="9927"/>
                  <a:pt x="350" y="9857"/>
                  <a:pt x="350" y="9773"/>
                </a:cubicBezTo>
                <a:cubicBezTo>
                  <a:pt x="350" y="9689"/>
                  <a:pt x="280" y="9633"/>
                  <a:pt x="196" y="9633"/>
                </a:cubicBezTo>
                <a:cubicBezTo>
                  <a:pt x="190" y="9632"/>
                  <a:pt x="184" y="9631"/>
                  <a:pt x="178" y="9631"/>
                </a:cubicBezTo>
                <a:close/>
                <a:moveTo>
                  <a:pt x="196" y="10501"/>
                </a:moveTo>
                <a:cubicBezTo>
                  <a:pt x="126" y="10501"/>
                  <a:pt x="56" y="10571"/>
                  <a:pt x="56" y="10655"/>
                </a:cubicBezTo>
                <a:lnTo>
                  <a:pt x="56" y="10627"/>
                </a:lnTo>
                <a:lnTo>
                  <a:pt x="56" y="10627"/>
                </a:lnTo>
                <a:cubicBezTo>
                  <a:pt x="42" y="10711"/>
                  <a:pt x="112" y="10795"/>
                  <a:pt x="196" y="10795"/>
                </a:cubicBezTo>
                <a:cubicBezTo>
                  <a:pt x="280" y="10795"/>
                  <a:pt x="350" y="10725"/>
                  <a:pt x="350" y="10655"/>
                </a:cubicBezTo>
                <a:cubicBezTo>
                  <a:pt x="350" y="10571"/>
                  <a:pt x="280" y="10501"/>
                  <a:pt x="196" y="10501"/>
                </a:cubicBezTo>
                <a:close/>
                <a:moveTo>
                  <a:pt x="178" y="11381"/>
                </a:moveTo>
                <a:cubicBezTo>
                  <a:pt x="115" y="11381"/>
                  <a:pt x="56" y="11446"/>
                  <a:pt x="56" y="11523"/>
                </a:cubicBezTo>
                <a:lnTo>
                  <a:pt x="56" y="11509"/>
                </a:lnTo>
                <a:lnTo>
                  <a:pt x="56" y="11509"/>
                </a:lnTo>
                <a:cubicBezTo>
                  <a:pt x="43" y="11587"/>
                  <a:pt x="102" y="11665"/>
                  <a:pt x="178" y="11665"/>
                </a:cubicBezTo>
                <a:cubicBezTo>
                  <a:pt x="184" y="11665"/>
                  <a:pt x="190" y="11664"/>
                  <a:pt x="196" y="11663"/>
                </a:cubicBezTo>
                <a:cubicBezTo>
                  <a:pt x="203" y="11664"/>
                  <a:pt x="211" y="11665"/>
                  <a:pt x="218" y="11665"/>
                </a:cubicBezTo>
                <a:cubicBezTo>
                  <a:pt x="292" y="11665"/>
                  <a:pt x="350" y="11600"/>
                  <a:pt x="350" y="11523"/>
                </a:cubicBezTo>
                <a:cubicBezTo>
                  <a:pt x="350" y="11439"/>
                  <a:pt x="280" y="11383"/>
                  <a:pt x="196" y="11383"/>
                </a:cubicBezTo>
                <a:cubicBezTo>
                  <a:pt x="190" y="11382"/>
                  <a:pt x="184" y="11381"/>
                  <a:pt x="178" y="11381"/>
                </a:cubicBezTo>
                <a:close/>
                <a:moveTo>
                  <a:pt x="196" y="12251"/>
                </a:moveTo>
                <a:cubicBezTo>
                  <a:pt x="126" y="12251"/>
                  <a:pt x="56" y="12321"/>
                  <a:pt x="56" y="12405"/>
                </a:cubicBezTo>
                <a:lnTo>
                  <a:pt x="56" y="12391"/>
                </a:lnTo>
                <a:lnTo>
                  <a:pt x="56" y="12391"/>
                </a:lnTo>
                <a:cubicBezTo>
                  <a:pt x="42" y="12475"/>
                  <a:pt x="112" y="12545"/>
                  <a:pt x="196" y="12545"/>
                </a:cubicBezTo>
                <a:cubicBezTo>
                  <a:pt x="280" y="12545"/>
                  <a:pt x="350" y="12475"/>
                  <a:pt x="350" y="12405"/>
                </a:cubicBezTo>
                <a:cubicBezTo>
                  <a:pt x="350" y="12321"/>
                  <a:pt x="280" y="12251"/>
                  <a:pt x="196" y="12251"/>
                </a:cubicBezTo>
                <a:close/>
                <a:moveTo>
                  <a:pt x="196" y="13119"/>
                </a:moveTo>
                <a:cubicBezTo>
                  <a:pt x="126" y="13119"/>
                  <a:pt x="56" y="13189"/>
                  <a:pt x="56" y="13273"/>
                </a:cubicBezTo>
                <a:lnTo>
                  <a:pt x="56" y="13259"/>
                </a:lnTo>
                <a:lnTo>
                  <a:pt x="56" y="13259"/>
                </a:lnTo>
                <a:cubicBezTo>
                  <a:pt x="43" y="13337"/>
                  <a:pt x="102" y="13415"/>
                  <a:pt x="178" y="13415"/>
                </a:cubicBezTo>
                <a:cubicBezTo>
                  <a:pt x="184" y="13415"/>
                  <a:pt x="190" y="13414"/>
                  <a:pt x="196" y="13413"/>
                </a:cubicBezTo>
                <a:cubicBezTo>
                  <a:pt x="280" y="13413"/>
                  <a:pt x="350" y="13357"/>
                  <a:pt x="350" y="13273"/>
                </a:cubicBezTo>
                <a:cubicBezTo>
                  <a:pt x="350" y="13189"/>
                  <a:pt x="280" y="13119"/>
                  <a:pt x="196" y="13119"/>
                </a:cubicBezTo>
                <a:close/>
                <a:moveTo>
                  <a:pt x="196" y="14001"/>
                </a:moveTo>
                <a:cubicBezTo>
                  <a:pt x="126" y="14001"/>
                  <a:pt x="56" y="14071"/>
                  <a:pt x="56" y="14155"/>
                </a:cubicBezTo>
                <a:lnTo>
                  <a:pt x="56" y="14141"/>
                </a:lnTo>
                <a:lnTo>
                  <a:pt x="56" y="14141"/>
                </a:lnTo>
                <a:cubicBezTo>
                  <a:pt x="42" y="14225"/>
                  <a:pt x="112" y="14295"/>
                  <a:pt x="196" y="14295"/>
                </a:cubicBezTo>
                <a:cubicBezTo>
                  <a:pt x="280" y="14295"/>
                  <a:pt x="350" y="14225"/>
                  <a:pt x="350" y="14155"/>
                </a:cubicBezTo>
                <a:cubicBezTo>
                  <a:pt x="350" y="14071"/>
                  <a:pt x="280" y="14001"/>
                  <a:pt x="196" y="14001"/>
                </a:cubicBezTo>
                <a:close/>
                <a:moveTo>
                  <a:pt x="196" y="14869"/>
                </a:moveTo>
                <a:cubicBezTo>
                  <a:pt x="126" y="14869"/>
                  <a:pt x="56" y="14939"/>
                  <a:pt x="56" y="15023"/>
                </a:cubicBezTo>
                <a:lnTo>
                  <a:pt x="56" y="15009"/>
                </a:lnTo>
                <a:lnTo>
                  <a:pt x="56" y="15009"/>
                </a:lnTo>
                <a:cubicBezTo>
                  <a:pt x="43" y="15087"/>
                  <a:pt x="102" y="15165"/>
                  <a:pt x="178" y="15165"/>
                </a:cubicBezTo>
                <a:cubicBezTo>
                  <a:pt x="184" y="15165"/>
                  <a:pt x="190" y="15165"/>
                  <a:pt x="196" y="15163"/>
                </a:cubicBezTo>
                <a:cubicBezTo>
                  <a:pt x="280" y="15163"/>
                  <a:pt x="350" y="15107"/>
                  <a:pt x="350" y="15023"/>
                </a:cubicBezTo>
                <a:cubicBezTo>
                  <a:pt x="350" y="14939"/>
                  <a:pt x="280" y="14869"/>
                  <a:pt x="196" y="14869"/>
                </a:cubicBezTo>
                <a:close/>
                <a:moveTo>
                  <a:pt x="196" y="15752"/>
                </a:moveTo>
                <a:cubicBezTo>
                  <a:pt x="128" y="15752"/>
                  <a:pt x="60" y="15818"/>
                  <a:pt x="56" y="15899"/>
                </a:cubicBezTo>
                <a:cubicBezTo>
                  <a:pt x="56" y="15896"/>
                  <a:pt x="56" y="15894"/>
                  <a:pt x="56" y="15892"/>
                </a:cubicBezTo>
                <a:lnTo>
                  <a:pt x="56" y="15906"/>
                </a:lnTo>
                <a:cubicBezTo>
                  <a:pt x="56" y="15903"/>
                  <a:pt x="56" y="15901"/>
                  <a:pt x="56" y="15899"/>
                </a:cubicBezTo>
                <a:lnTo>
                  <a:pt x="56" y="15899"/>
                </a:lnTo>
                <a:cubicBezTo>
                  <a:pt x="60" y="15979"/>
                  <a:pt x="128" y="16046"/>
                  <a:pt x="196" y="16046"/>
                </a:cubicBezTo>
                <a:cubicBezTo>
                  <a:pt x="280" y="16046"/>
                  <a:pt x="350" y="15976"/>
                  <a:pt x="350" y="15906"/>
                </a:cubicBezTo>
                <a:cubicBezTo>
                  <a:pt x="350" y="15822"/>
                  <a:pt x="280" y="15752"/>
                  <a:pt x="196" y="15752"/>
                </a:cubicBezTo>
                <a:close/>
                <a:moveTo>
                  <a:pt x="178" y="16632"/>
                </a:moveTo>
                <a:cubicBezTo>
                  <a:pt x="115" y="16632"/>
                  <a:pt x="56" y="16697"/>
                  <a:pt x="56" y="16774"/>
                </a:cubicBezTo>
                <a:cubicBezTo>
                  <a:pt x="56" y="16858"/>
                  <a:pt x="126" y="16914"/>
                  <a:pt x="196" y="16914"/>
                </a:cubicBezTo>
                <a:cubicBezTo>
                  <a:pt x="280" y="16914"/>
                  <a:pt x="350" y="16858"/>
                  <a:pt x="350" y="16774"/>
                </a:cubicBezTo>
                <a:cubicBezTo>
                  <a:pt x="350" y="16690"/>
                  <a:pt x="280" y="16634"/>
                  <a:pt x="196" y="16634"/>
                </a:cubicBezTo>
                <a:cubicBezTo>
                  <a:pt x="190" y="16632"/>
                  <a:pt x="184" y="16632"/>
                  <a:pt x="178" y="16632"/>
                </a:cubicBez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4" name="Google Shape;1112;p33">
            <a:extLst>
              <a:ext uri="{FF2B5EF4-FFF2-40B4-BE49-F238E27FC236}">
                <a16:creationId xmlns:a16="http://schemas.microsoft.com/office/drawing/2014/main" id="{0905C840-8DA7-4548-984B-50D9FAF72FBA}"/>
              </a:ext>
            </a:extLst>
          </p:cNvPr>
          <p:cNvSpPr/>
          <p:nvPr/>
        </p:nvSpPr>
        <p:spPr>
          <a:xfrm>
            <a:off x="2631698" y="2541420"/>
            <a:ext cx="213349" cy="182904"/>
          </a:xfrm>
          <a:custGeom>
            <a:avLst/>
            <a:gdLst/>
            <a:ahLst/>
            <a:cxnLst/>
            <a:rect l="l" t="t" r="r" b="b"/>
            <a:pathLst>
              <a:path w="8038" h="6891" extrusionOk="0">
                <a:moveTo>
                  <a:pt x="4607" y="1"/>
                </a:moveTo>
                <a:cubicBezTo>
                  <a:pt x="1541" y="1"/>
                  <a:pt x="1" y="3711"/>
                  <a:pt x="2171" y="5881"/>
                </a:cubicBezTo>
                <a:cubicBezTo>
                  <a:pt x="2872" y="6578"/>
                  <a:pt x="3733" y="6890"/>
                  <a:pt x="4577" y="6890"/>
                </a:cubicBezTo>
                <a:cubicBezTo>
                  <a:pt x="6344" y="6890"/>
                  <a:pt x="8038" y="5520"/>
                  <a:pt x="8038" y="3445"/>
                </a:cubicBezTo>
                <a:cubicBezTo>
                  <a:pt x="8038" y="1541"/>
                  <a:pt x="6497" y="1"/>
                  <a:pt x="4607" y="1"/>
                </a:cubicBezTo>
                <a:close/>
              </a:path>
            </a:pathLst>
          </a:custGeom>
          <a:gradFill>
            <a:gsLst>
              <a:gs pos="0">
                <a:srgbClr val="A3D798"/>
              </a:gs>
              <a:gs pos="100000">
                <a:srgbClr val="70C08D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5" name="Google Shape;1113;p33">
            <a:extLst>
              <a:ext uri="{FF2B5EF4-FFF2-40B4-BE49-F238E27FC236}">
                <a16:creationId xmlns:a16="http://schemas.microsoft.com/office/drawing/2014/main" id="{A7EECF05-2FC9-6096-84DC-607CD5F9FDEB}"/>
              </a:ext>
            </a:extLst>
          </p:cNvPr>
          <p:cNvSpPr/>
          <p:nvPr/>
        </p:nvSpPr>
        <p:spPr>
          <a:xfrm>
            <a:off x="2604200" y="2514904"/>
            <a:ext cx="222638" cy="190814"/>
          </a:xfrm>
          <a:custGeom>
            <a:avLst/>
            <a:gdLst/>
            <a:ahLst/>
            <a:cxnLst/>
            <a:rect l="l" t="t" r="r" b="b"/>
            <a:pathLst>
              <a:path w="8388" h="7189" extrusionOk="0">
                <a:moveTo>
                  <a:pt x="4803" y="300"/>
                </a:moveTo>
                <a:cubicBezTo>
                  <a:pt x="6609" y="314"/>
                  <a:pt x="8079" y="1770"/>
                  <a:pt x="8093" y="3590"/>
                </a:cubicBezTo>
                <a:cubicBezTo>
                  <a:pt x="8093" y="5580"/>
                  <a:pt x="6470" y="6897"/>
                  <a:pt x="4774" y="6897"/>
                </a:cubicBezTo>
                <a:cubicBezTo>
                  <a:pt x="3965" y="6897"/>
                  <a:pt x="3139" y="6597"/>
                  <a:pt x="2465" y="5928"/>
                </a:cubicBezTo>
                <a:cubicBezTo>
                  <a:pt x="393" y="3856"/>
                  <a:pt x="1863" y="300"/>
                  <a:pt x="4803" y="300"/>
                </a:cubicBezTo>
                <a:close/>
                <a:moveTo>
                  <a:pt x="4762" y="1"/>
                </a:moveTo>
                <a:cubicBezTo>
                  <a:pt x="3881" y="1"/>
                  <a:pt x="2984" y="327"/>
                  <a:pt x="2255" y="1056"/>
                </a:cubicBezTo>
                <a:cubicBezTo>
                  <a:pt x="1" y="3324"/>
                  <a:pt x="1597" y="7188"/>
                  <a:pt x="4803" y="7188"/>
                </a:cubicBezTo>
                <a:cubicBezTo>
                  <a:pt x="6777" y="7174"/>
                  <a:pt x="8387" y="5578"/>
                  <a:pt x="8387" y="3590"/>
                </a:cubicBezTo>
                <a:cubicBezTo>
                  <a:pt x="8378" y="1430"/>
                  <a:pt x="6606" y="1"/>
                  <a:pt x="4762" y="1"/>
                </a:cubicBez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6" name="Google Shape;1131;p33">
            <a:extLst>
              <a:ext uri="{FF2B5EF4-FFF2-40B4-BE49-F238E27FC236}">
                <a16:creationId xmlns:a16="http://schemas.microsoft.com/office/drawing/2014/main" id="{B7AD3E98-8C63-322D-16BB-024F460EAB06}"/>
              </a:ext>
            </a:extLst>
          </p:cNvPr>
          <p:cNvSpPr/>
          <p:nvPr/>
        </p:nvSpPr>
        <p:spPr>
          <a:xfrm>
            <a:off x="2535083" y="3196944"/>
            <a:ext cx="422928" cy="406737"/>
          </a:xfrm>
          <a:custGeom>
            <a:avLst/>
            <a:gdLst/>
            <a:ahLst/>
            <a:cxnLst/>
            <a:rect l="l" t="t" r="r" b="b"/>
            <a:pathLst>
              <a:path w="15934" h="15324" extrusionOk="0">
                <a:moveTo>
                  <a:pt x="8275" y="1"/>
                </a:moveTo>
                <a:cubicBezTo>
                  <a:pt x="5167" y="1"/>
                  <a:pt x="2381" y="1863"/>
                  <a:pt x="1191" y="4733"/>
                </a:cubicBezTo>
                <a:cubicBezTo>
                  <a:pt x="1" y="7590"/>
                  <a:pt x="659" y="10880"/>
                  <a:pt x="2857" y="13078"/>
                </a:cubicBezTo>
                <a:cubicBezTo>
                  <a:pt x="4318" y="14548"/>
                  <a:pt x="6280" y="15323"/>
                  <a:pt x="8274" y="15323"/>
                </a:cubicBezTo>
                <a:cubicBezTo>
                  <a:pt x="9261" y="15323"/>
                  <a:pt x="10256" y="15134"/>
                  <a:pt x="11201" y="14744"/>
                </a:cubicBezTo>
                <a:cubicBezTo>
                  <a:pt x="14072" y="13554"/>
                  <a:pt x="15934" y="10754"/>
                  <a:pt x="15934" y="7660"/>
                </a:cubicBezTo>
                <a:cubicBezTo>
                  <a:pt x="15934" y="3431"/>
                  <a:pt x="12504" y="1"/>
                  <a:pt x="8275" y="1"/>
                </a:cubicBezTo>
                <a:close/>
              </a:path>
            </a:pathLst>
          </a:custGeom>
          <a:gradFill>
            <a:gsLst>
              <a:gs pos="0">
                <a:srgbClr val="A3D798"/>
              </a:gs>
              <a:gs pos="100000">
                <a:srgbClr val="70C08D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7" name="Google Shape;1135;p33">
            <a:extLst>
              <a:ext uri="{FF2B5EF4-FFF2-40B4-BE49-F238E27FC236}">
                <a16:creationId xmlns:a16="http://schemas.microsoft.com/office/drawing/2014/main" id="{5CC63103-51F9-C94B-62CA-D708769C1223}"/>
              </a:ext>
            </a:extLst>
          </p:cNvPr>
          <p:cNvSpPr/>
          <p:nvPr/>
        </p:nvSpPr>
        <p:spPr>
          <a:xfrm>
            <a:off x="2514058" y="3161496"/>
            <a:ext cx="423000" cy="4230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8" name="Google Shape;1171;p33">
            <a:extLst>
              <a:ext uri="{FF2B5EF4-FFF2-40B4-BE49-F238E27FC236}">
                <a16:creationId xmlns:a16="http://schemas.microsoft.com/office/drawing/2014/main" id="{46BB169A-814C-5094-D526-553795D41F60}"/>
              </a:ext>
            </a:extLst>
          </p:cNvPr>
          <p:cNvSpPr txBox="1"/>
          <p:nvPr/>
        </p:nvSpPr>
        <p:spPr>
          <a:xfrm>
            <a:off x="2527604" y="3524171"/>
            <a:ext cx="422928" cy="338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pt-BR" sz="1200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ITIL</a:t>
            </a:r>
            <a:endParaRPr sz="1200" kern="0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9" name="Google Shape;1104;p33">
            <a:extLst>
              <a:ext uri="{FF2B5EF4-FFF2-40B4-BE49-F238E27FC236}">
                <a16:creationId xmlns:a16="http://schemas.microsoft.com/office/drawing/2014/main" id="{B089933F-E90F-37DE-66A5-2BA3DDD3C006}"/>
              </a:ext>
            </a:extLst>
          </p:cNvPr>
          <p:cNvSpPr/>
          <p:nvPr/>
        </p:nvSpPr>
        <p:spPr>
          <a:xfrm>
            <a:off x="3854907" y="2706475"/>
            <a:ext cx="9316" cy="448940"/>
          </a:xfrm>
          <a:custGeom>
            <a:avLst/>
            <a:gdLst/>
            <a:ahLst/>
            <a:cxnLst/>
            <a:rect l="l" t="t" r="r" b="b"/>
            <a:pathLst>
              <a:path w="351" h="16914" extrusionOk="0">
                <a:moveTo>
                  <a:pt x="196" y="0"/>
                </a:moveTo>
                <a:cubicBezTo>
                  <a:pt x="126" y="0"/>
                  <a:pt x="56" y="70"/>
                  <a:pt x="56" y="154"/>
                </a:cubicBezTo>
                <a:lnTo>
                  <a:pt x="56" y="84"/>
                </a:lnTo>
                <a:lnTo>
                  <a:pt x="56" y="84"/>
                </a:lnTo>
                <a:cubicBezTo>
                  <a:pt x="3" y="177"/>
                  <a:pt x="76" y="295"/>
                  <a:pt x="179" y="295"/>
                </a:cubicBezTo>
                <a:cubicBezTo>
                  <a:pt x="185" y="295"/>
                  <a:pt x="190" y="295"/>
                  <a:pt x="196" y="294"/>
                </a:cubicBezTo>
                <a:cubicBezTo>
                  <a:pt x="280" y="294"/>
                  <a:pt x="350" y="224"/>
                  <a:pt x="350" y="154"/>
                </a:cubicBezTo>
                <a:cubicBezTo>
                  <a:pt x="350" y="70"/>
                  <a:pt x="280" y="0"/>
                  <a:pt x="196" y="0"/>
                </a:cubicBezTo>
                <a:close/>
                <a:moveTo>
                  <a:pt x="196" y="882"/>
                </a:moveTo>
                <a:cubicBezTo>
                  <a:pt x="126" y="882"/>
                  <a:pt x="56" y="938"/>
                  <a:pt x="56" y="1022"/>
                </a:cubicBezTo>
                <a:lnTo>
                  <a:pt x="56" y="966"/>
                </a:lnTo>
                <a:lnTo>
                  <a:pt x="56" y="966"/>
                </a:lnTo>
                <a:cubicBezTo>
                  <a:pt x="0" y="1064"/>
                  <a:pt x="84" y="1176"/>
                  <a:pt x="196" y="1176"/>
                </a:cubicBezTo>
                <a:cubicBezTo>
                  <a:pt x="280" y="1176"/>
                  <a:pt x="350" y="1106"/>
                  <a:pt x="350" y="1022"/>
                </a:cubicBezTo>
                <a:cubicBezTo>
                  <a:pt x="350" y="938"/>
                  <a:pt x="280" y="882"/>
                  <a:pt x="196" y="882"/>
                </a:cubicBezTo>
                <a:close/>
                <a:moveTo>
                  <a:pt x="196" y="1750"/>
                </a:moveTo>
                <a:cubicBezTo>
                  <a:pt x="126" y="1750"/>
                  <a:pt x="56" y="1820"/>
                  <a:pt x="56" y="1904"/>
                </a:cubicBezTo>
                <a:lnTo>
                  <a:pt x="56" y="1834"/>
                </a:lnTo>
                <a:lnTo>
                  <a:pt x="56" y="1834"/>
                </a:lnTo>
                <a:cubicBezTo>
                  <a:pt x="17" y="1940"/>
                  <a:pt x="77" y="2046"/>
                  <a:pt x="177" y="2046"/>
                </a:cubicBezTo>
                <a:cubicBezTo>
                  <a:pt x="183" y="2046"/>
                  <a:pt x="190" y="2045"/>
                  <a:pt x="196" y="2044"/>
                </a:cubicBezTo>
                <a:cubicBezTo>
                  <a:pt x="280" y="2044"/>
                  <a:pt x="350" y="1974"/>
                  <a:pt x="350" y="1904"/>
                </a:cubicBezTo>
                <a:cubicBezTo>
                  <a:pt x="350" y="1820"/>
                  <a:pt x="280" y="1750"/>
                  <a:pt x="196" y="1750"/>
                </a:cubicBezTo>
                <a:close/>
                <a:moveTo>
                  <a:pt x="196" y="2632"/>
                </a:moveTo>
                <a:cubicBezTo>
                  <a:pt x="126" y="2632"/>
                  <a:pt x="56" y="2688"/>
                  <a:pt x="56" y="2772"/>
                </a:cubicBezTo>
                <a:lnTo>
                  <a:pt x="56" y="2716"/>
                </a:lnTo>
                <a:lnTo>
                  <a:pt x="56" y="2716"/>
                </a:lnTo>
                <a:cubicBezTo>
                  <a:pt x="14" y="2814"/>
                  <a:pt x="98" y="2926"/>
                  <a:pt x="196" y="2926"/>
                </a:cubicBezTo>
                <a:cubicBezTo>
                  <a:pt x="280" y="2926"/>
                  <a:pt x="350" y="2856"/>
                  <a:pt x="350" y="2772"/>
                </a:cubicBezTo>
                <a:cubicBezTo>
                  <a:pt x="350" y="2688"/>
                  <a:pt x="280" y="2632"/>
                  <a:pt x="196" y="2632"/>
                </a:cubicBezTo>
                <a:close/>
                <a:moveTo>
                  <a:pt x="196" y="3501"/>
                </a:moveTo>
                <a:cubicBezTo>
                  <a:pt x="126" y="3501"/>
                  <a:pt x="56" y="3571"/>
                  <a:pt x="56" y="3655"/>
                </a:cubicBezTo>
                <a:lnTo>
                  <a:pt x="56" y="3599"/>
                </a:lnTo>
                <a:lnTo>
                  <a:pt x="56" y="3599"/>
                </a:lnTo>
                <a:cubicBezTo>
                  <a:pt x="17" y="3691"/>
                  <a:pt x="89" y="3796"/>
                  <a:pt x="179" y="3796"/>
                </a:cubicBezTo>
                <a:cubicBezTo>
                  <a:pt x="185" y="3796"/>
                  <a:pt x="191" y="3795"/>
                  <a:pt x="196" y="3795"/>
                </a:cubicBezTo>
                <a:cubicBezTo>
                  <a:pt x="280" y="3795"/>
                  <a:pt x="350" y="3725"/>
                  <a:pt x="350" y="3655"/>
                </a:cubicBezTo>
                <a:cubicBezTo>
                  <a:pt x="350" y="3571"/>
                  <a:pt x="280" y="3501"/>
                  <a:pt x="196" y="3501"/>
                </a:cubicBezTo>
                <a:close/>
                <a:moveTo>
                  <a:pt x="178" y="4381"/>
                </a:moveTo>
                <a:cubicBezTo>
                  <a:pt x="115" y="4381"/>
                  <a:pt x="56" y="4446"/>
                  <a:pt x="56" y="4523"/>
                </a:cubicBezTo>
                <a:lnTo>
                  <a:pt x="56" y="4481"/>
                </a:lnTo>
                <a:lnTo>
                  <a:pt x="56" y="4481"/>
                </a:lnTo>
                <a:cubicBezTo>
                  <a:pt x="14" y="4579"/>
                  <a:pt x="98" y="4677"/>
                  <a:pt x="196" y="4677"/>
                </a:cubicBezTo>
                <a:cubicBezTo>
                  <a:pt x="280" y="4677"/>
                  <a:pt x="350" y="4607"/>
                  <a:pt x="350" y="4523"/>
                </a:cubicBezTo>
                <a:cubicBezTo>
                  <a:pt x="350" y="4439"/>
                  <a:pt x="280" y="4383"/>
                  <a:pt x="196" y="4383"/>
                </a:cubicBezTo>
                <a:cubicBezTo>
                  <a:pt x="190" y="4381"/>
                  <a:pt x="184" y="4381"/>
                  <a:pt x="178" y="4381"/>
                </a:cubicBezTo>
                <a:close/>
                <a:moveTo>
                  <a:pt x="196" y="5251"/>
                </a:moveTo>
                <a:cubicBezTo>
                  <a:pt x="126" y="5251"/>
                  <a:pt x="56" y="5321"/>
                  <a:pt x="56" y="5405"/>
                </a:cubicBezTo>
                <a:lnTo>
                  <a:pt x="56" y="5349"/>
                </a:lnTo>
                <a:lnTo>
                  <a:pt x="56" y="5349"/>
                </a:lnTo>
                <a:cubicBezTo>
                  <a:pt x="30" y="5441"/>
                  <a:pt x="90" y="5546"/>
                  <a:pt x="180" y="5546"/>
                </a:cubicBezTo>
                <a:cubicBezTo>
                  <a:pt x="185" y="5546"/>
                  <a:pt x="191" y="5545"/>
                  <a:pt x="196" y="5545"/>
                </a:cubicBezTo>
                <a:cubicBezTo>
                  <a:pt x="280" y="5545"/>
                  <a:pt x="350" y="5475"/>
                  <a:pt x="350" y="5405"/>
                </a:cubicBezTo>
                <a:cubicBezTo>
                  <a:pt x="350" y="5321"/>
                  <a:pt x="280" y="5251"/>
                  <a:pt x="196" y="5251"/>
                </a:cubicBezTo>
                <a:close/>
                <a:moveTo>
                  <a:pt x="196" y="6133"/>
                </a:moveTo>
                <a:cubicBezTo>
                  <a:pt x="126" y="6133"/>
                  <a:pt x="56" y="6189"/>
                  <a:pt x="56" y="6273"/>
                </a:cubicBezTo>
                <a:lnTo>
                  <a:pt x="56" y="6231"/>
                </a:lnTo>
                <a:lnTo>
                  <a:pt x="56" y="6231"/>
                </a:lnTo>
                <a:cubicBezTo>
                  <a:pt x="28" y="6329"/>
                  <a:pt x="98" y="6427"/>
                  <a:pt x="196" y="6427"/>
                </a:cubicBezTo>
                <a:cubicBezTo>
                  <a:pt x="280" y="6427"/>
                  <a:pt x="350" y="6357"/>
                  <a:pt x="350" y="6273"/>
                </a:cubicBezTo>
                <a:cubicBezTo>
                  <a:pt x="350" y="6189"/>
                  <a:pt x="280" y="6133"/>
                  <a:pt x="196" y="6133"/>
                </a:cubicBezTo>
                <a:close/>
                <a:moveTo>
                  <a:pt x="196" y="7001"/>
                </a:moveTo>
                <a:cubicBezTo>
                  <a:pt x="126" y="7001"/>
                  <a:pt x="56" y="7071"/>
                  <a:pt x="56" y="7155"/>
                </a:cubicBezTo>
                <a:lnTo>
                  <a:pt x="56" y="7113"/>
                </a:lnTo>
                <a:lnTo>
                  <a:pt x="56" y="7113"/>
                </a:lnTo>
                <a:cubicBezTo>
                  <a:pt x="28" y="7211"/>
                  <a:pt x="98" y="7295"/>
                  <a:pt x="196" y="7295"/>
                </a:cubicBezTo>
                <a:cubicBezTo>
                  <a:pt x="280" y="7295"/>
                  <a:pt x="350" y="7225"/>
                  <a:pt x="350" y="7155"/>
                </a:cubicBezTo>
                <a:cubicBezTo>
                  <a:pt x="350" y="7071"/>
                  <a:pt x="280" y="7001"/>
                  <a:pt x="196" y="7001"/>
                </a:cubicBezTo>
                <a:close/>
                <a:moveTo>
                  <a:pt x="178" y="7881"/>
                </a:moveTo>
                <a:cubicBezTo>
                  <a:pt x="115" y="7881"/>
                  <a:pt x="56" y="7946"/>
                  <a:pt x="56" y="8023"/>
                </a:cubicBezTo>
                <a:lnTo>
                  <a:pt x="56" y="7995"/>
                </a:lnTo>
                <a:lnTo>
                  <a:pt x="56" y="7995"/>
                </a:lnTo>
                <a:cubicBezTo>
                  <a:pt x="28" y="8079"/>
                  <a:pt x="98" y="8177"/>
                  <a:pt x="196" y="8177"/>
                </a:cubicBezTo>
                <a:cubicBezTo>
                  <a:pt x="280" y="8177"/>
                  <a:pt x="350" y="8107"/>
                  <a:pt x="350" y="8023"/>
                </a:cubicBezTo>
                <a:cubicBezTo>
                  <a:pt x="350" y="7939"/>
                  <a:pt x="280" y="7883"/>
                  <a:pt x="196" y="7883"/>
                </a:cubicBezTo>
                <a:cubicBezTo>
                  <a:pt x="190" y="7882"/>
                  <a:pt x="184" y="7881"/>
                  <a:pt x="178" y="7881"/>
                </a:cubicBezTo>
                <a:close/>
                <a:moveTo>
                  <a:pt x="196" y="8751"/>
                </a:moveTo>
                <a:cubicBezTo>
                  <a:pt x="126" y="8751"/>
                  <a:pt x="56" y="8821"/>
                  <a:pt x="56" y="8905"/>
                </a:cubicBezTo>
                <a:lnTo>
                  <a:pt x="56" y="8863"/>
                </a:lnTo>
                <a:lnTo>
                  <a:pt x="56" y="8863"/>
                </a:lnTo>
                <a:cubicBezTo>
                  <a:pt x="28" y="8961"/>
                  <a:pt x="112" y="9045"/>
                  <a:pt x="196" y="9045"/>
                </a:cubicBezTo>
                <a:cubicBezTo>
                  <a:pt x="280" y="9045"/>
                  <a:pt x="350" y="8975"/>
                  <a:pt x="350" y="8905"/>
                </a:cubicBezTo>
                <a:cubicBezTo>
                  <a:pt x="350" y="8821"/>
                  <a:pt x="280" y="8751"/>
                  <a:pt x="196" y="8751"/>
                </a:cubicBezTo>
                <a:close/>
                <a:moveTo>
                  <a:pt x="178" y="9631"/>
                </a:moveTo>
                <a:cubicBezTo>
                  <a:pt x="115" y="9631"/>
                  <a:pt x="56" y="9696"/>
                  <a:pt x="56" y="9773"/>
                </a:cubicBezTo>
                <a:lnTo>
                  <a:pt x="56" y="9745"/>
                </a:lnTo>
                <a:lnTo>
                  <a:pt x="56" y="9745"/>
                </a:lnTo>
                <a:cubicBezTo>
                  <a:pt x="42" y="9843"/>
                  <a:pt x="112" y="9927"/>
                  <a:pt x="196" y="9927"/>
                </a:cubicBezTo>
                <a:cubicBezTo>
                  <a:pt x="280" y="9927"/>
                  <a:pt x="350" y="9857"/>
                  <a:pt x="350" y="9773"/>
                </a:cubicBezTo>
                <a:cubicBezTo>
                  <a:pt x="350" y="9689"/>
                  <a:pt x="280" y="9633"/>
                  <a:pt x="196" y="9633"/>
                </a:cubicBezTo>
                <a:cubicBezTo>
                  <a:pt x="190" y="9632"/>
                  <a:pt x="184" y="9631"/>
                  <a:pt x="178" y="9631"/>
                </a:cubicBezTo>
                <a:close/>
                <a:moveTo>
                  <a:pt x="196" y="10501"/>
                </a:moveTo>
                <a:cubicBezTo>
                  <a:pt x="126" y="10501"/>
                  <a:pt x="56" y="10571"/>
                  <a:pt x="56" y="10655"/>
                </a:cubicBezTo>
                <a:lnTo>
                  <a:pt x="56" y="10627"/>
                </a:lnTo>
                <a:lnTo>
                  <a:pt x="56" y="10627"/>
                </a:lnTo>
                <a:cubicBezTo>
                  <a:pt x="42" y="10711"/>
                  <a:pt x="112" y="10795"/>
                  <a:pt x="196" y="10795"/>
                </a:cubicBezTo>
                <a:cubicBezTo>
                  <a:pt x="280" y="10795"/>
                  <a:pt x="350" y="10725"/>
                  <a:pt x="350" y="10655"/>
                </a:cubicBezTo>
                <a:cubicBezTo>
                  <a:pt x="350" y="10571"/>
                  <a:pt x="280" y="10501"/>
                  <a:pt x="196" y="10501"/>
                </a:cubicBezTo>
                <a:close/>
                <a:moveTo>
                  <a:pt x="178" y="11381"/>
                </a:moveTo>
                <a:cubicBezTo>
                  <a:pt x="115" y="11381"/>
                  <a:pt x="56" y="11446"/>
                  <a:pt x="56" y="11523"/>
                </a:cubicBezTo>
                <a:lnTo>
                  <a:pt x="56" y="11509"/>
                </a:lnTo>
                <a:lnTo>
                  <a:pt x="56" y="11509"/>
                </a:lnTo>
                <a:cubicBezTo>
                  <a:pt x="43" y="11587"/>
                  <a:pt x="102" y="11665"/>
                  <a:pt x="178" y="11665"/>
                </a:cubicBezTo>
                <a:cubicBezTo>
                  <a:pt x="184" y="11665"/>
                  <a:pt x="190" y="11664"/>
                  <a:pt x="196" y="11663"/>
                </a:cubicBezTo>
                <a:cubicBezTo>
                  <a:pt x="203" y="11664"/>
                  <a:pt x="211" y="11665"/>
                  <a:pt x="218" y="11665"/>
                </a:cubicBezTo>
                <a:cubicBezTo>
                  <a:pt x="292" y="11665"/>
                  <a:pt x="350" y="11600"/>
                  <a:pt x="350" y="11523"/>
                </a:cubicBezTo>
                <a:cubicBezTo>
                  <a:pt x="350" y="11439"/>
                  <a:pt x="280" y="11383"/>
                  <a:pt x="196" y="11383"/>
                </a:cubicBezTo>
                <a:cubicBezTo>
                  <a:pt x="190" y="11382"/>
                  <a:pt x="184" y="11381"/>
                  <a:pt x="178" y="11381"/>
                </a:cubicBezTo>
                <a:close/>
                <a:moveTo>
                  <a:pt x="196" y="12251"/>
                </a:moveTo>
                <a:cubicBezTo>
                  <a:pt x="126" y="12251"/>
                  <a:pt x="56" y="12321"/>
                  <a:pt x="56" y="12405"/>
                </a:cubicBezTo>
                <a:lnTo>
                  <a:pt x="56" y="12391"/>
                </a:lnTo>
                <a:lnTo>
                  <a:pt x="56" y="12391"/>
                </a:lnTo>
                <a:cubicBezTo>
                  <a:pt x="42" y="12475"/>
                  <a:pt x="112" y="12545"/>
                  <a:pt x="196" y="12545"/>
                </a:cubicBezTo>
                <a:cubicBezTo>
                  <a:pt x="280" y="12545"/>
                  <a:pt x="350" y="12475"/>
                  <a:pt x="350" y="12405"/>
                </a:cubicBezTo>
                <a:cubicBezTo>
                  <a:pt x="350" y="12321"/>
                  <a:pt x="280" y="12251"/>
                  <a:pt x="196" y="12251"/>
                </a:cubicBezTo>
                <a:close/>
                <a:moveTo>
                  <a:pt x="196" y="13119"/>
                </a:moveTo>
                <a:cubicBezTo>
                  <a:pt x="126" y="13119"/>
                  <a:pt x="56" y="13189"/>
                  <a:pt x="56" y="13273"/>
                </a:cubicBezTo>
                <a:lnTo>
                  <a:pt x="56" y="13259"/>
                </a:lnTo>
                <a:lnTo>
                  <a:pt x="56" y="13259"/>
                </a:lnTo>
                <a:cubicBezTo>
                  <a:pt x="43" y="13337"/>
                  <a:pt x="102" y="13415"/>
                  <a:pt x="178" y="13415"/>
                </a:cubicBezTo>
                <a:cubicBezTo>
                  <a:pt x="184" y="13415"/>
                  <a:pt x="190" y="13414"/>
                  <a:pt x="196" y="13413"/>
                </a:cubicBezTo>
                <a:cubicBezTo>
                  <a:pt x="280" y="13413"/>
                  <a:pt x="350" y="13357"/>
                  <a:pt x="350" y="13273"/>
                </a:cubicBezTo>
                <a:cubicBezTo>
                  <a:pt x="350" y="13189"/>
                  <a:pt x="280" y="13119"/>
                  <a:pt x="196" y="13119"/>
                </a:cubicBezTo>
                <a:close/>
                <a:moveTo>
                  <a:pt x="196" y="14001"/>
                </a:moveTo>
                <a:cubicBezTo>
                  <a:pt x="126" y="14001"/>
                  <a:pt x="56" y="14071"/>
                  <a:pt x="56" y="14155"/>
                </a:cubicBezTo>
                <a:lnTo>
                  <a:pt x="56" y="14141"/>
                </a:lnTo>
                <a:lnTo>
                  <a:pt x="56" y="14141"/>
                </a:lnTo>
                <a:cubicBezTo>
                  <a:pt x="42" y="14225"/>
                  <a:pt x="112" y="14295"/>
                  <a:pt x="196" y="14295"/>
                </a:cubicBezTo>
                <a:cubicBezTo>
                  <a:pt x="280" y="14295"/>
                  <a:pt x="350" y="14225"/>
                  <a:pt x="350" y="14155"/>
                </a:cubicBezTo>
                <a:cubicBezTo>
                  <a:pt x="350" y="14071"/>
                  <a:pt x="280" y="14001"/>
                  <a:pt x="196" y="14001"/>
                </a:cubicBezTo>
                <a:close/>
                <a:moveTo>
                  <a:pt x="196" y="14869"/>
                </a:moveTo>
                <a:cubicBezTo>
                  <a:pt x="126" y="14869"/>
                  <a:pt x="56" y="14939"/>
                  <a:pt x="56" y="15023"/>
                </a:cubicBezTo>
                <a:lnTo>
                  <a:pt x="56" y="15009"/>
                </a:lnTo>
                <a:lnTo>
                  <a:pt x="56" y="15009"/>
                </a:lnTo>
                <a:cubicBezTo>
                  <a:pt x="43" y="15087"/>
                  <a:pt x="102" y="15165"/>
                  <a:pt x="178" y="15165"/>
                </a:cubicBezTo>
                <a:cubicBezTo>
                  <a:pt x="184" y="15165"/>
                  <a:pt x="190" y="15165"/>
                  <a:pt x="196" y="15163"/>
                </a:cubicBezTo>
                <a:cubicBezTo>
                  <a:pt x="280" y="15163"/>
                  <a:pt x="350" y="15107"/>
                  <a:pt x="350" y="15023"/>
                </a:cubicBezTo>
                <a:cubicBezTo>
                  <a:pt x="350" y="14939"/>
                  <a:pt x="280" y="14869"/>
                  <a:pt x="196" y="14869"/>
                </a:cubicBezTo>
                <a:close/>
                <a:moveTo>
                  <a:pt x="196" y="15752"/>
                </a:moveTo>
                <a:cubicBezTo>
                  <a:pt x="128" y="15752"/>
                  <a:pt x="60" y="15818"/>
                  <a:pt x="56" y="15899"/>
                </a:cubicBezTo>
                <a:cubicBezTo>
                  <a:pt x="56" y="15896"/>
                  <a:pt x="56" y="15894"/>
                  <a:pt x="56" y="15892"/>
                </a:cubicBezTo>
                <a:lnTo>
                  <a:pt x="56" y="15906"/>
                </a:lnTo>
                <a:cubicBezTo>
                  <a:pt x="56" y="15903"/>
                  <a:pt x="56" y="15901"/>
                  <a:pt x="56" y="15899"/>
                </a:cubicBezTo>
                <a:lnTo>
                  <a:pt x="56" y="15899"/>
                </a:lnTo>
                <a:cubicBezTo>
                  <a:pt x="60" y="15979"/>
                  <a:pt x="128" y="16046"/>
                  <a:pt x="196" y="16046"/>
                </a:cubicBezTo>
                <a:cubicBezTo>
                  <a:pt x="280" y="16046"/>
                  <a:pt x="350" y="15976"/>
                  <a:pt x="350" y="15906"/>
                </a:cubicBezTo>
                <a:cubicBezTo>
                  <a:pt x="350" y="15822"/>
                  <a:pt x="280" y="15752"/>
                  <a:pt x="196" y="15752"/>
                </a:cubicBezTo>
                <a:close/>
                <a:moveTo>
                  <a:pt x="178" y="16632"/>
                </a:moveTo>
                <a:cubicBezTo>
                  <a:pt x="115" y="16632"/>
                  <a:pt x="56" y="16697"/>
                  <a:pt x="56" y="16774"/>
                </a:cubicBezTo>
                <a:cubicBezTo>
                  <a:pt x="56" y="16858"/>
                  <a:pt x="126" y="16914"/>
                  <a:pt x="196" y="16914"/>
                </a:cubicBezTo>
                <a:cubicBezTo>
                  <a:pt x="280" y="16914"/>
                  <a:pt x="350" y="16858"/>
                  <a:pt x="350" y="16774"/>
                </a:cubicBezTo>
                <a:cubicBezTo>
                  <a:pt x="350" y="16690"/>
                  <a:pt x="280" y="16634"/>
                  <a:pt x="196" y="16634"/>
                </a:cubicBezTo>
                <a:cubicBezTo>
                  <a:pt x="190" y="16632"/>
                  <a:pt x="184" y="16632"/>
                  <a:pt x="178" y="16632"/>
                </a:cubicBez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0" name="Google Shape;1131;p33">
            <a:extLst>
              <a:ext uri="{FF2B5EF4-FFF2-40B4-BE49-F238E27FC236}">
                <a16:creationId xmlns:a16="http://schemas.microsoft.com/office/drawing/2014/main" id="{F444C5BA-E10C-471B-7448-962D2C8B8CE3}"/>
              </a:ext>
            </a:extLst>
          </p:cNvPr>
          <p:cNvSpPr/>
          <p:nvPr/>
        </p:nvSpPr>
        <p:spPr>
          <a:xfrm>
            <a:off x="3663881" y="3180634"/>
            <a:ext cx="422928" cy="406737"/>
          </a:xfrm>
          <a:custGeom>
            <a:avLst/>
            <a:gdLst/>
            <a:ahLst/>
            <a:cxnLst/>
            <a:rect l="l" t="t" r="r" b="b"/>
            <a:pathLst>
              <a:path w="15934" h="15324" extrusionOk="0">
                <a:moveTo>
                  <a:pt x="8275" y="1"/>
                </a:moveTo>
                <a:cubicBezTo>
                  <a:pt x="5167" y="1"/>
                  <a:pt x="2381" y="1863"/>
                  <a:pt x="1191" y="4733"/>
                </a:cubicBezTo>
                <a:cubicBezTo>
                  <a:pt x="1" y="7590"/>
                  <a:pt x="659" y="10880"/>
                  <a:pt x="2857" y="13078"/>
                </a:cubicBezTo>
                <a:cubicBezTo>
                  <a:pt x="4318" y="14548"/>
                  <a:pt x="6280" y="15323"/>
                  <a:pt x="8274" y="15323"/>
                </a:cubicBezTo>
                <a:cubicBezTo>
                  <a:pt x="9261" y="15323"/>
                  <a:pt x="10256" y="15134"/>
                  <a:pt x="11201" y="14744"/>
                </a:cubicBezTo>
                <a:cubicBezTo>
                  <a:pt x="14072" y="13554"/>
                  <a:pt x="15934" y="10754"/>
                  <a:pt x="15934" y="7660"/>
                </a:cubicBezTo>
                <a:cubicBezTo>
                  <a:pt x="15934" y="3431"/>
                  <a:pt x="12504" y="1"/>
                  <a:pt x="8275" y="1"/>
                </a:cubicBezTo>
                <a:close/>
              </a:path>
            </a:pathLst>
          </a:custGeom>
          <a:gradFill>
            <a:gsLst>
              <a:gs pos="0">
                <a:srgbClr val="A3D798"/>
              </a:gs>
              <a:gs pos="100000">
                <a:srgbClr val="70C08D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1" name="Google Shape;1135;p33">
            <a:extLst>
              <a:ext uri="{FF2B5EF4-FFF2-40B4-BE49-F238E27FC236}">
                <a16:creationId xmlns:a16="http://schemas.microsoft.com/office/drawing/2014/main" id="{C9B3177F-DE0F-FD17-D4DB-7CCE33989976}"/>
              </a:ext>
            </a:extLst>
          </p:cNvPr>
          <p:cNvSpPr/>
          <p:nvPr/>
        </p:nvSpPr>
        <p:spPr>
          <a:xfrm>
            <a:off x="3642856" y="3145186"/>
            <a:ext cx="423000" cy="4230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2" name="Google Shape;1171;p33">
            <a:extLst>
              <a:ext uri="{FF2B5EF4-FFF2-40B4-BE49-F238E27FC236}">
                <a16:creationId xmlns:a16="http://schemas.microsoft.com/office/drawing/2014/main" id="{9189B92C-83EB-3BDE-29C8-5E4852885CF7}"/>
              </a:ext>
            </a:extLst>
          </p:cNvPr>
          <p:cNvSpPr txBox="1"/>
          <p:nvPr/>
        </p:nvSpPr>
        <p:spPr>
          <a:xfrm>
            <a:off x="3521599" y="3469530"/>
            <a:ext cx="659663" cy="569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pt-BR" sz="1200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VSTP</a:t>
            </a:r>
            <a:br>
              <a:rPr lang="pt-BR" sz="1200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</a:br>
            <a:r>
              <a:rPr lang="pt-BR" sz="1200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VMware</a:t>
            </a:r>
            <a:endParaRPr sz="1200" kern="0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3" name="Google Shape;1112;p33">
            <a:extLst>
              <a:ext uri="{FF2B5EF4-FFF2-40B4-BE49-F238E27FC236}">
                <a16:creationId xmlns:a16="http://schemas.microsoft.com/office/drawing/2014/main" id="{35EC0626-97E0-E90A-178F-BDC37491BD62}"/>
              </a:ext>
            </a:extLst>
          </p:cNvPr>
          <p:cNvSpPr/>
          <p:nvPr/>
        </p:nvSpPr>
        <p:spPr>
          <a:xfrm>
            <a:off x="3760496" y="2525110"/>
            <a:ext cx="213349" cy="182904"/>
          </a:xfrm>
          <a:custGeom>
            <a:avLst/>
            <a:gdLst/>
            <a:ahLst/>
            <a:cxnLst/>
            <a:rect l="l" t="t" r="r" b="b"/>
            <a:pathLst>
              <a:path w="8038" h="6891" extrusionOk="0">
                <a:moveTo>
                  <a:pt x="4607" y="1"/>
                </a:moveTo>
                <a:cubicBezTo>
                  <a:pt x="1541" y="1"/>
                  <a:pt x="1" y="3711"/>
                  <a:pt x="2171" y="5881"/>
                </a:cubicBezTo>
                <a:cubicBezTo>
                  <a:pt x="2872" y="6578"/>
                  <a:pt x="3733" y="6890"/>
                  <a:pt x="4577" y="6890"/>
                </a:cubicBezTo>
                <a:cubicBezTo>
                  <a:pt x="6344" y="6890"/>
                  <a:pt x="8038" y="5520"/>
                  <a:pt x="8038" y="3445"/>
                </a:cubicBezTo>
                <a:cubicBezTo>
                  <a:pt x="8038" y="1541"/>
                  <a:pt x="6497" y="1"/>
                  <a:pt x="4607" y="1"/>
                </a:cubicBezTo>
                <a:close/>
              </a:path>
            </a:pathLst>
          </a:custGeom>
          <a:gradFill>
            <a:gsLst>
              <a:gs pos="0">
                <a:srgbClr val="A3D798"/>
              </a:gs>
              <a:gs pos="100000">
                <a:srgbClr val="70C08D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4" name="Google Shape;1113;p33">
            <a:extLst>
              <a:ext uri="{FF2B5EF4-FFF2-40B4-BE49-F238E27FC236}">
                <a16:creationId xmlns:a16="http://schemas.microsoft.com/office/drawing/2014/main" id="{6AF9ABE4-1BD6-9686-797E-BFB902942CF1}"/>
              </a:ext>
            </a:extLst>
          </p:cNvPr>
          <p:cNvSpPr/>
          <p:nvPr/>
        </p:nvSpPr>
        <p:spPr>
          <a:xfrm>
            <a:off x="3732998" y="2498594"/>
            <a:ext cx="222638" cy="190814"/>
          </a:xfrm>
          <a:custGeom>
            <a:avLst/>
            <a:gdLst/>
            <a:ahLst/>
            <a:cxnLst/>
            <a:rect l="l" t="t" r="r" b="b"/>
            <a:pathLst>
              <a:path w="8388" h="7189" extrusionOk="0">
                <a:moveTo>
                  <a:pt x="4803" y="300"/>
                </a:moveTo>
                <a:cubicBezTo>
                  <a:pt x="6609" y="314"/>
                  <a:pt x="8079" y="1770"/>
                  <a:pt x="8093" y="3590"/>
                </a:cubicBezTo>
                <a:cubicBezTo>
                  <a:pt x="8093" y="5580"/>
                  <a:pt x="6470" y="6897"/>
                  <a:pt x="4774" y="6897"/>
                </a:cubicBezTo>
                <a:cubicBezTo>
                  <a:pt x="3965" y="6897"/>
                  <a:pt x="3139" y="6597"/>
                  <a:pt x="2465" y="5928"/>
                </a:cubicBezTo>
                <a:cubicBezTo>
                  <a:pt x="393" y="3856"/>
                  <a:pt x="1863" y="300"/>
                  <a:pt x="4803" y="300"/>
                </a:cubicBezTo>
                <a:close/>
                <a:moveTo>
                  <a:pt x="4762" y="1"/>
                </a:moveTo>
                <a:cubicBezTo>
                  <a:pt x="3881" y="1"/>
                  <a:pt x="2984" y="327"/>
                  <a:pt x="2255" y="1056"/>
                </a:cubicBezTo>
                <a:cubicBezTo>
                  <a:pt x="1" y="3324"/>
                  <a:pt x="1597" y="7188"/>
                  <a:pt x="4803" y="7188"/>
                </a:cubicBezTo>
                <a:cubicBezTo>
                  <a:pt x="6777" y="7174"/>
                  <a:pt x="8387" y="5578"/>
                  <a:pt x="8387" y="3590"/>
                </a:cubicBezTo>
                <a:cubicBezTo>
                  <a:pt x="8378" y="1430"/>
                  <a:pt x="6606" y="1"/>
                  <a:pt x="4762" y="1"/>
                </a:cubicBez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5" name="Google Shape;1115;p33">
            <a:extLst>
              <a:ext uri="{FF2B5EF4-FFF2-40B4-BE49-F238E27FC236}">
                <a16:creationId xmlns:a16="http://schemas.microsoft.com/office/drawing/2014/main" id="{505BB365-5BC1-384D-919D-760C8B662F69}"/>
              </a:ext>
            </a:extLst>
          </p:cNvPr>
          <p:cNvSpPr/>
          <p:nvPr/>
        </p:nvSpPr>
        <p:spPr>
          <a:xfrm>
            <a:off x="3418156" y="2526887"/>
            <a:ext cx="200714" cy="182692"/>
          </a:xfrm>
          <a:custGeom>
            <a:avLst/>
            <a:gdLst/>
            <a:ahLst/>
            <a:cxnLst/>
            <a:rect l="l" t="t" r="r" b="b"/>
            <a:pathLst>
              <a:path w="7562" h="6883" extrusionOk="0">
                <a:moveTo>
                  <a:pt x="3790" y="1"/>
                </a:moveTo>
                <a:cubicBezTo>
                  <a:pt x="2228" y="1"/>
                  <a:pt x="807" y="1071"/>
                  <a:pt x="434" y="2655"/>
                </a:cubicBezTo>
                <a:cubicBezTo>
                  <a:pt x="0" y="4503"/>
                  <a:pt x="1135" y="6351"/>
                  <a:pt x="2983" y="6785"/>
                </a:cubicBezTo>
                <a:cubicBezTo>
                  <a:pt x="3253" y="6851"/>
                  <a:pt x="3524" y="6882"/>
                  <a:pt x="3791" y="6882"/>
                </a:cubicBezTo>
                <a:cubicBezTo>
                  <a:pt x="5345" y="6882"/>
                  <a:pt x="6757" y="5815"/>
                  <a:pt x="7127" y="4237"/>
                </a:cubicBezTo>
                <a:cubicBezTo>
                  <a:pt x="7561" y="2389"/>
                  <a:pt x="6427" y="541"/>
                  <a:pt x="4579" y="93"/>
                </a:cubicBezTo>
                <a:cubicBezTo>
                  <a:pt x="4315" y="31"/>
                  <a:pt x="4050" y="1"/>
                  <a:pt x="3790" y="1"/>
                </a:cubicBezTo>
                <a:close/>
              </a:path>
            </a:pathLst>
          </a:custGeom>
          <a:solidFill>
            <a:srgbClr val="36A5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6" name="Google Shape;1116;p33">
            <a:extLst>
              <a:ext uri="{FF2B5EF4-FFF2-40B4-BE49-F238E27FC236}">
                <a16:creationId xmlns:a16="http://schemas.microsoft.com/office/drawing/2014/main" id="{ACBB50E0-7939-1374-61A9-D603AF901C57}"/>
              </a:ext>
            </a:extLst>
          </p:cNvPr>
          <p:cNvSpPr/>
          <p:nvPr/>
        </p:nvSpPr>
        <p:spPr>
          <a:xfrm>
            <a:off x="3366876" y="2503184"/>
            <a:ext cx="222612" cy="190814"/>
          </a:xfrm>
          <a:custGeom>
            <a:avLst/>
            <a:gdLst/>
            <a:ahLst/>
            <a:cxnLst/>
            <a:rect l="l" t="t" r="r" b="b"/>
            <a:pathLst>
              <a:path w="8387" h="7189" extrusionOk="0">
                <a:moveTo>
                  <a:pt x="4803" y="300"/>
                </a:moveTo>
                <a:cubicBezTo>
                  <a:pt x="6609" y="314"/>
                  <a:pt x="8079" y="1770"/>
                  <a:pt x="8093" y="3590"/>
                </a:cubicBezTo>
                <a:cubicBezTo>
                  <a:pt x="8093" y="5580"/>
                  <a:pt x="6469" y="6897"/>
                  <a:pt x="4773" y="6897"/>
                </a:cubicBezTo>
                <a:cubicBezTo>
                  <a:pt x="3964" y="6897"/>
                  <a:pt x="3138" y="6597"/>
                  <a:pt x="2464" y="5928"/>
                </a:cubicBezTo>
                <a:cubicBezTo>
                  <a:pt x="392" y="3856"/>
                  <a:pt x="1862" y="300"/>
                  <a:pt x="4803" y="300"/>
                </a:cubicBezTo>
                <a:close/>
                <a:moveTo>
                  <a:pt x="4761" y="1"/>
                </a:moveTo>
                <a:cubicBezTo>
                  <a:pt x="3880" y="1"/>
                  <a:pt x="2983" y="327"/>
                  <a:pt x="2254" y="1056"/>
                </a:cubicBezTo>
                <a:cubicBezTo>
                  <a:pt x="0" y="3324"/>
                  <a:pt x="1596" y="7188"/>
                  <a:pt x="4803" y="7188"/>
                </a:cubicBezTo>
                <a:cubicBezTo>
                  <a:pt x="6777" y="7174"/>
                  <a:pt x="8387" y="5578"/>
                  <a:pt x="8387" y="3590"/>
                </a:cubicBezTo>
                <a:cubicBezTo>
                  <a:pt x="8378" y="1430"/>
                  <a:pt x="6605" y="1"/>
                  <a:pt x="4761" y="1"/>
                </a:cubicBez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EE22036B-E27E-DE27-551A-7E3A3E6290B6}"/>
              </a:ext>
            </a:extLst>
          </p:cNvPr>
          <p:cNvCxnSpPr>
            <a:cxnSpLocks/>
          </p:cNvCxnSpPr>
          <p:nvPr/>
        </p:nvCxnSpPr>
        <p:spPr>
          <a:xfrm>
            <a:off x="2826838" y="2601763"/>
            <a:ext cx="576009" cy="0"/>
          </a:xfrm>
          <a:prstGeom prst="line">
            <a:avLst/>
          </a:prstGeom>
          <a:noFill/>
          <a:ln w="6350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48" name="Conector reto 47">
            <a:extLst>
              <a:ext uri="{FF2B5EF4-FFF2-40B4-BE49-F238E27FC236}">
                <a16:creationId xmlns:a16="http://schemas.microsoft.com/office/drawing/2014/main" id="{54ABC4DF-1808-3259-149D-88B97C0D191C}"/>
              </a:ext>
            </a:extLst>
          </p:cNvPr>
          <p:cNvCxnSpPr>
            <a:cxnSpLocks/>
          </p:cNvCxnSpPr>
          <p:nvPr/>
        </p:nvCxnSpPr>
        <p:spPr>
          <a:xfrm>
            <a:off x="3590032" y="2593954"/>
            <a:ext cx="171824" cy="0"/>
          </a:xfrm>
          <a:prstGeom prst="line">
            <a:avLst/>
          </a:prstGeom>
          <a:noFill/>
          <a:ln w="6350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49" name="Google Shape;1104;p33">
            <a:extLst>
              <a:ext uri="{FF2B5EF4-FFF2-40B4-BE49-F238E27FC236}">
                <a16:creationId xmlns:a16="http://schemas.microsoft.com/office/drawing/2014/main" id="{A0865A7A-3338-7C5C-FABF-975CDE6AD1C0}"/>
              </a:ext>
            </a:extLst>
          </p:cNvPr>
          <p:cNvSpPr/>
          <p:nvPr/>
        </p:nvSpPr>
        <p:spPr>
          <a:xfrm>
            <a:off x="4736032" y="2700751"/>
            <a:ext cx="9316" cy="448940"/>
          </a:xfrm>
          <a:custGeom>
            <a:avLst/>
            <a:gdLst/>
            <a:ahLst/>
            <a:cxnLst/>
            <a:rect l="l" t="t" r="r" b="b"/>
            <a:pathLst>
              <a:path w="351" h="16914" extrusionOk="0">
                <a:moveTo>
                  <a:pt x="196" y="0"/>
                </a:moveTo>
                <a:cubicBezTo>
                  <a:pt x="126" y="0"/>
                  <a:pt x="56" y="70"/>
                  <a:pt x="56" y="154"/>
                </a:cubicBezTo>
                <a:lnTo>
                  <a:pt x="56" y="84"/>
                </a:lnTo>
                <a:lnTo>
                  <a:pt x="56" y="84"/>
                </a:lnTo>
                <a:cubicBezTo>
                  <a:pt x="3" y="177"/>
                  <a:pt x="76" y="295"/>
                  <a:pt x="179" y="295"/>
                </a:cubicBezTo>
                <a:cubicBezTo>
                  <a:pt x="185" y="295"/>
                  <a:pt x="190" y="295"/>
                  <a:pt x="196" y="294"/>
                </a:cubicBezTo>
                <a:cubicBezTo>
                  <a:pt x="280" y="294"/>
                  <a:pt x="350" y="224"/>
                  <a:pt x="350" y="154"/>
                </a:cubicBezTo>
                <a:cubicBezTo>
                  <a:pt x="350" y="70"/>
                  <a:pt x="280" y="0"/>
                  <a:pt x="196" y="0"/>
                </a:cubicBezTo>
                <a:close/>
                <a:moveTo>
                  <a:pt x="196" y="882"/>
                </a:moveTo>
                <a:cubicBezTo>
                  <a:pt x="126" y="882"/>
                  <a:pt x="56" y="938"/>
                  <a:pt x="56" y="1022"/>
                </a:cubicBezTo>
                <a:lnTo>
                  <a:pt x="56" y="966"/>
                </a:lnTo>
                <a:lnTo>
                  <a:pt x="56" y="966"/>
                </a:lnTo>
                <a:cubicBezTo>
                  <a:pt x="0" y="1064"/>
                  <a:pt x="84" y="1176"/>
                  <a:pt x="196" y="1176"/>
                </a:cubicBezTo>
                <a:cubicBezTo>
                  <a:pt x="280" y="1176"/>
                  <a:pt x="350" y="1106"/>
                  <a:pt x="350" y="1022"/>
                </a:cubicBezTo>
                <a:cubicBezTo>
                  <a:pt x="350" y="938"/>
                  <a:pt x="280" y="882"/>
                  <a:pt x="196" y="882"/>
                </a:cubicBezTo>
                <a:close/>
                <a:moveTo>
                  <a:pt x="196" y="1750"/>
                </a:moveTo>
                <a:cubicBezTo>
                  <a:pt x="126" y="1750"/>
                  <a:pt x="56" y="1820"/>
                  <a:pt x="56" y="1904"/>
                </a:cubicBezTo>
                <a:lnTo>
                  <a:pt x="56" y="1834"/>
                </a:lnTo>
                <a:lnTo>
                  <a:pt x="56" y="1834"/>
                </a:lnTo>
                <a:cubicBezTo>
                  <a:pt x="17" y="1940"/>
                  <a:pt x="77" y="2046"/>
                  <a:pt x="177" y="2046"/>
                </a:cubicBezTo>
                <a:cubicBezTo>
                  <a:pt x="183" y="2046"/>
                  <a:pt x="190" y="2045"/>
                  <a:pt x="196" y="2044"/>
                </a:cubicBezTo>
                <a:cubicBezTo>
                  <a:pt x="280" y="2044"/>
                  <a:pt x="350" y="1974"/>
                  <a:pt x="350" y="1904"/>
                </a:cubicBezTo>
                <a:cubicBezTo>
                  <a:pt x="350" y="1820"/>
                  <a:pt x="280" y="1750"/>
                  <a:pt x="196" y="1750"/>
                </a:cubicBezTo>
                <a:close/>
                <a:moveTo>
                  <a:pt x="196" y="2632"/>
                </a:moveTo>
                <a:cubicBezTo>
                  <a:pt x="126" y="2632"/>
                  <a:pt x="56" y="2688"/>
                  <a:pt x="56" y="2772"/>
                </a:cubicBezTo>
                <a:lnTo>
                  <a:pt x="56" y="2716"/>
                </a:lnTo>
                <a:lnTo>
                  <a:pt x="56" y="2716"/>
                </a:lnTo>
                <a:cubicBezTo>
                  <a:pt x="14" y="2814"/>
                  <a:pt x="98" y="2926"/>
                  <a:pt x="196" y="2926"/>
                </a:cubicBezTo>
                <a:cubicBezTo>
                  <a:pt x="280" y="2926"/>
                  <a:pt x="350" y="2856"/>
                  <a:pt x="350" y="2772"/>
                </a:cubicBezTo>
                <a:cubicBezTo>
                  <a:pt x="350" y="2688"/>
                  <a:pt x="280" y="2632"/>
                  <a:pt x="196" y="2632"/>
                </a:cubicBezTo>
                <a:close/>
                <a:moveTo>
                  <a:pt x="196" y="3501"/>
                </a:moveTo>
                <a:cubicBezTo>
                  <a:pt x="126" y="3501"/>
                  <a:pt x="56" y="3571"/>
                  <a:pt x="56" y="3655"/>
                </a:cubicBezTo>
                <a:lnTo>
                  <a:pt x="56" y="3599"/>
                </a:lnTo>
                <a:lnTo>
                  <a:pt x="56" y="3599"/>
                </a:lnTo>
                <a:cubicBezTo>
                  <a:pt x="17" y="3691"/>
                  <a:pt x="89" y="3796"/>
                  <a:pt x="179" y="3796"/>
                </a:cubicBezTo>
                <a:cubicBezTo>
                  <a:pt x="185" y="3796"/>
                  <a:pt x="191" y="3795"/>
                  <a:pt x="196" y="3795"/>
                </a:cubicBezTo>
                <a:cubicBezTo>
                  <a:pt x="280" y="3795"/>
                  <a:pt x="350" y="3725"/>
                  <a:pt x="350" y="3655"/>
                </a:cubicBezTo>
                <a:cubicBezTo>
                  <a:pt x="350" y="3571"/>
                  <a:pt x="280" y="3501"/>
                  <a:pt x="196" y="3501"/>
                </a:cubicBezTo>
                <a:close/>
                <a:moveTo>
                  <a:pt x="178" y="4381"/>
                </a:moveTo>
                <a:cubicBezTo>
                  <a:pt x="115" y="4381"/>
                  <a:pt x="56" y="4446"/>
                  <a:pt x="56" y="4523"/>
                </a:cubicBezTo>
                <a:lnTo>
                  <a:pt x="56" y="4481"/>
                </a:lnTo>
                <a:lnTo>
                  <a:pt x="56" y="4481"/>
                </a:lnTo>
                <a:cubicBezTo>
                  <a:pt x="14" y="4579"/>
                  <a:pt x="98" y="4677"/>
                  <a:pt x="196" y="4677"/>
                </a:cubicBezTo>
                <a:cubicBezTo>
                  <a:pt x="280" y="4677"/>
                  <a:pt x="350" y="4607"/>
                  <a:pt x="350" y="4523"/>
                </a:cubicBezTo>
                <a:cubicBezTo>
                  <a:pt x="350" y="4439"/>
                  <a:pt x="280" y="4383"/>
                  <a:pt x="196" y="4383"/>
                </a:cubicBezTo>
                <a:cubicBezTo>
                  <a:pt x="190" y="4381"/>
                  <a:pt x="184" y="4381"/>
                  <a:pt x="178" y="4381"/>
                </a:cubicBezTo>
                <a:close/>
                <a:moveTo>
                  <a:pt x="196" y="5251"/>
                </a:moveTo>
                <a:cubicBezTo>
                  <a:pt x="126" y="5251"/>
                  <a:pt x="56" y="5321"/>
                  <a:pt x="56" y="5405"/>
                </a:cubicBezTo>
                <a:lnTo>
                  <a:pt x="56" y="5349"/>
                </a:lnTo>
                <a:lnTo>
                  <a:pt x="56" y="5349"/>
                </a:lnTo>
                <a:cubicBezTo>
                  <a:pt x="30" y="5441"/>
                  <a:pt x="90" y="5546"/>
                  <a:pt x="180" y="5546"/>
                </a:cubicBezTo>
                <a:cubicBezTo>
                  <a:pt x="185" y="5546"/>
                  <a:pt x="191" y="5545"/>
                  <a:pt x="196" y="5545"/>
                </a:cubicBezTo>
                <a:cubicBezTo>
                  <a:pt x="280" y="5545"/>
                  <a:pt x="350" y="5475"/>
                  <a:pt x="350" y="5405"/>
                </a:cubicBezTo>
                <a:cubicBezTo>
                  <a:pt x="350" y="5321"/>
                  <a:pt x="280" y="5251"/>
                  <a:pt x="196" y="5251"/>
                </a:cubicBezTo>
                <a:close/>
                <a:moveTo>
                  <a:pt x="196" y="6133"/>
                </a:moveTo>
                <a:cubicBezTo>
                  <a:pt x="126" y="6133"/>
                  <a:pt x="56" y="6189"/>
                  <a:pt x="56" y="6273"/>
                </a:cubicBezTo>
                <a:lnTo>
                  <a:pt x="56" y="6231"/>
                </a:lnTo>
                <a:lnTo>
                  <a:pt x="56" y="6231"/>
                </a:lnTo>
                <a:cubicBezTo>
                  <a:pt x="28" y="6329"/>
                  <a:pt x="98" y="6427"/>
                  <a:pt x="196" y="6427"/>
                </a:cubicBezTo>
                <a:cubicBezTo>
                  <a:pt x="280" y="6427"/>
                  <a:pt x="350" y="6357"/>
                  <a:pt x="350" y="6273"/>
                </a:cubicBezTo>
                <a:cubicBezTo>
                  <a:pt x="350" y="6189"/>
                  <a:pt x="280" y="6133"/>
                  <a:pt x="196" y="6133"/>
                </a:cubicBezTo>
                <a:close/>
                <a:moveTo>
                  <a:pt x="196" y="7001"/>
                </a:moveTo>
                <a:cubicBezTo>
                  <a:pt x="126" y="7001"/>
                  <a:pt x="56" y="7071"/>
                  <a:pt x="56" y="7155"/>
                </a:cubicBezTo>
                <a:lnTo>
                  <a:pt x="56" y="7113"/>
                </a:lnTo>
                <a:lnTo>
                  <a:pt x="56" y="7113"/>
                </a:lnTo>
                <a:cubicBezTo>
                  <a:pt x="28" y="7211"/>
                  <a:pt x="98" y="7295"/>
                  <a:pt x="196" y="7295"/>
                </a:cubicBezTo>
                <a:cubicBezTo>
                  <a:pt x="280" y="7295"/>
                  <a:pt x="350" y="7225"/>
                  <a:pt x="350" y="7155"/>
                </a:cubicBezTo>
                <a:cubicBezTo>
                  <a:pt x="350" y="7071"/>
                  <a:pt x="280" y="7001"/>
                  <a:pt x="196" y="7001"/>
                </a:cubicBezTo>
                <a:close/>
                <a:moveTo>
                  <a:pt x="178" y="7881"/>
                </a:moveTo>
                <a:cubicBezTo>
                  <a:pt x="115" y="7881"/>
                  <a:pt x="56" y="7946"/>
                  <a:pt x="56" y="8023"/>
                </a:cubicBezTo>
                <a:lnTo>
                  <a:pt x="56" y="7995"/>
                </a:lnTo>
                <a:lnTo>
                  <a:pt x="56" y="7995"/>
                </a:lnTo>
                <a:cubicBezTo>
                  <a:pt x="28" y="8079"/>
                  <a:pt x="98" y="8177"/>
                  <a:pt x="196" y="8177"/>
                </a:cubicBezTo>
                <a:cubicBezTo>
                  <a:pt x="280" y="8177"/>
                  <a:pt x="350" y="8107"/>
                  <a:pt x="350" y="8023"/>
                </a:cubicBezTo>
                <a:cubicBezTo>
                  <a:pt x="350" y="7939"/>
                  <a:pt x="280" y="7883"/>
                  <a:pt x="196" y="7883"/>
                </a:cubicBezTo>
                <a:cubicBezTo>
                  <a:pt x="190" y="7882"/>
                  <a:pt x="184" y="7881"/>
                  <a:pt x="178" y="7881"/>
                </a:cubicBezTo>
                <a:close/>
                <a:moveTo>
                  <a:pt x="196" y="8751"/>
                </a:moveTo>
                <a:cubicBezTo>
                  <a:pt x="126" y="8751"/>
                  <a:pt x="56" y="8821"/>
                  <a:pt x="56" y="8905"/>
                </a:cubicBezTo>
                <a:lnTo>
                  <a:pt x="56" y="8863"/>
                </a:lnTo>
                <a:lnTo>
                  <a:pt x="56" y="8863"/>
                </a:lnTo>
                <a:cubicBezTo>
                  <a:pt x="28" y="8961"/>
                  <a:pt x="112" y="9045"/>
                  <a:pt x="196" y="9045"/>
                </a:cubicBezTo>
                <a:cubicBezTo>
                  <a:pt x="280" y="9045"/>
                  <a:pt x="350" y="8975"/>
                  <a:pt x="350" y="8905"/>
                </a:cubicBezTo>
                <a:cubicBezTo>
                  <a:pt x="350" y="8821"/>
                  <a:pt x="280" y="8751"/>
                  <a:pt x="196" y="8751"/>
                </a:cubicBezTo>
                <a:close/>
                <a:moveTo>
                  <a:pt x="178" y="9631"/>
                </a:moveTo>
                <a:cubicBezTo>
                  <a:pt x="115" y="9631"/>
                  <a:pt x="56" y="9696"/>
                  <a:pt x="56" y="9773"/>
                </a:cubicBezTo>
                <a:lnTo>
                  <a:pt x="56" y="9745"/>
                </a:lnTo>
                <a:lnTo>
                  <a:pt x="56" y="9745"/>
                </a:lnTo>
                <a:cubicBezTo>
                  <a:pt x="42" y="9843"/>
                  <a:pt x="112" y="9927"/>
                  <a:pt x="196" y="9927"/>
                </a:cubicBezTo>
                <a:cubicBezTo>
                  <a:pt x="280" y="9927"/>
                  <a:pt x="350" y="9857"/>
                  <a:pt x="350" y="9773"/>
                </a:cubicBezTo>
                <a:cubicBezTo>
                  <a:pt x="350" y="9689"/>
                  <a:pt x="280" y="9633"/>
                  <a:pt x="196" y="9633"/>
                </a:cubicBezTo>
                <a:cubicBezTo>
                  <a:pt x="190" y="9632"/>
                  <a:pt x="184" y="9631"/>
                  <a:pt x="178" y="9631"/>
                </a:cubicBezTo>
                <a:close/>
                <a:moveTo>
                  <a:pt x="196" y="10501"/>
                </a:moveTo>
                <a:cubicBezTo>
                  <a:pt x="126" y="10501"/>
                  <a:pt x="56" y="10571"/>
                  <a:pt x="56" y="10655"/>
                </a:cubicBezTo>
                <a:lnTo>
                  <a:pt x="56" y="10627"/>
                </a:lnTo>
                <a:lnTo>
                  <a:pt x="56" y="10627"/>
                </a:lnTo>
                <a:cubicBezTo>
                  <a:pt x="42" y="10711"/>
                  <a:pt x="112" y="10795"/>
                  <a:pt x="196" y="10795"/>
                </a:cubicBezTo>
                <a:cubicBezTo>
                  <a:pt x="280" y="10795"/>
                  <a:pt x="350" y="10725"/>
                  <a:pt x="350" y="10655"/>
                </a:cubicBezTo>
                <a:cubicBezTo>
                  <a:pt x="350" y="10571"/>
                  <a:pt x="280" y="10501"/>
                  <a:pt x="196" y="10501"/>
                </a:cubicBezTo>
                <a:close/>
                <a:moveTo>
                  <a:pt x="178" y="11381"/>
                </a:moveTo>
                <a:cubicBezTo>
                  <a:pt x="115" y="11381"/>
                  <a:pt x="56" y="11446"/>
                  <a:pt x="56" y="11523"/>
                </a:cubicBezTo>
                <a:lnTo>
                  <a:pt x="56" y="11509"/>
                </a:lnTo>
                <a:lnTo>
                  <a:pt x="56" y="11509"/>
                </a:lnTo>
                <a:cubicBezTo>
                  <a:pt x="43" y="11587"/>
                  <a:pt x="102" y="11665"/>
                  <a:pt x="178" y="11665"/>
                </a:cubicBezTo>
                <a:cubicBezTo>
                  <a:pt x="184" y="11665"/>
                  <a:pt x="190" y="11664"/>
                  <a:pt x="196" y="11663"/>
                </a:cubicBezTo>
                <a:cubicBezTo>
                  <a:pt x="203" y="11664"/>
                  <a:pt x="211" y="11665"/>
                  <a:pt x="218" y="11665"/>
                </a:cubicBezTo>
                <a:cubicBezTo>
                  <a:pt x="292" y="11665"/>
                  <a:pt x="350" y="11600"/>
                  <a:pt x="350" y="11523"/>
                </a:cubicBezTo>
                <a:cubicBezTo>
                  <a:pt x="350" y="11439"/>
                  <a:pt x="280" y="11383"/>
                  <a:pt x="196" y="11383"/>
                </a:cubicBezTo>
                <a:cubicBezTo>
                  <a:pt x="190" y="11382"/>
                  <a:pt x="184" y="11381"/>
                  <a:pt x="178" y="11381"/>
                </a:cubicBezTo>
                <a:close/>
                <a:moveTo>
                  <a:pt x="196" y="12251"/>
                </a:moveTo>
                <a:cubicBezTo>
                  <a:pt x="126" y="12251"/>
                  <a:pt x="56" y="12321"/>
                  <a:pt x="56" y="12405"/>
                </a:cubicBezTo>
                <a:lnTo>
                  <a:pt x="56" y="12391"/>
                </a:lnTo>
                <a:lnTo>
                  <a:pt x="56" y="12391"/>
                </a:lnTo>
                <a:cubicBezTo>
                  <a:pt x="42" y="12475"/>
                  <a:pt x="112" y="12545"/>
                  <a:pt x="196" y="12545"/>
                </a:cubicBezTo>
                <a:cubicBezTo>
                  <a:pt x="280" y="12545"/>
                  <a:pt x="350" y="12475"/>
                  <a:pt x="350" y="12405"/>
                </a:cubicBezTo>
                <a:cubicBezTo>
                  <a:pt x="350" y="12321"/>
                  <a:pt x="280" y="12251"/>
                  <a:pt x="196" y="12251"/>
                </a:cubicBezTo>
                <a:close/>
                <a:moveTo>
                  <a:pt x="196" y="13119"/>
                </a:moveTo>
                <a:cubicBezTo>
                  <a:pt x="126" y="13119"/>
                  <a:pt x="56" y="13189"/>
                  <a:pt x="56" y="13273"/>
                </a:cubicBezTo>
                <a:lnTo>
                  <a:pt x="56" y="13259"/>
                </a:lnTo>
                <a:lnTo>
                  <a:pt x="56" y="13259"/>
                </a:lnTo>
                <a:cubicBezTo>
                  <a:pt x="43" y="13337"/>
                  <a:pt x="102" y="13415"/>
                  <a:pt x="178" y="13415"/>
                </a:cubicBezTo>
                <a:cubicBezTo>
                  <a:pt x="184" y="13415"/>
                  <a:pt x="190" y="13414"/>
                  <a:pt x="196" y="13413"/>
                </a:cubicBezTo>
                <a:cubicBezTo>
                  <a:pt x="280" y="13413"/>
                  <a:pt x="350" y="13357"/>
                  <a:pt x="350" y="13273"/>
                </a:cubicBezTo>
                <a:cubicBezTo>
                  <a:pt x="350" y="13189"/>
                  <a:pt x="280" y="13119"/>
                  <a:pt x="196" y="13119"/>
                </a:cubicBezTo>
                <a:close/>
                <a:moveTo>
                  <a:pt x="196" y="14001"/>
                </a:moveTo>
                <a:cubicBezTo>
                  <a:pt x="126" y="14001"/>
                  <a:pt x="56" y="14071"/>
                  <a:pt x="56" y="14155"/>
                </a:cubicBezTo>
                <a:lnTo>
                  <a:pt x="56" y="14141"/>
                </a:lnTo>
                <a:lnTo>
                  <a:pt x="56" y="14141"/>
                </a:lnTo>
                <a:cubicBezTo>
                  <a:pt x="42" y="14225"/>
                  <a:pt x="112" y="14295"/>
                  <a:pt x="196" y="14295"/>
                </a:cubicBezTo>
                <a:cubicBezTo>
                  <a:pt x="280" y="14295"/>
                  <a:pt x="350" y="14225"/>
                  <a:pt x="350" y="14155"/>
                </a:cubicBezTo>
                <a:cubicBezTo>
                  <a:pt x="350" y="14071"/>
                  <a:pt x="280" y="14001"/>
                  <a:pt x="196" y="14001"/>
                </a:cubicBezTo>
                <a:close/>
                <a:moveTo>
                  <a:pt x="196" y="14869"/>
                </a:moveTo>
                <a:cubicBezTo>
                  <a:pt x="126" y="14869"/>
                  <a:pt x="56" y="14939"/>
                  <a:pt x="56" y="15023"/>
                </a:cubicBezTo>
                <a:lnTo>
                  <a:pt x="56" y="15009"/>
                </a:lnTo>
                <a:lnTo>
                  <a:pt x="56" y="15009"/>
                </a:lnTo>
                <a:cubicBezTo>
                  <a:pt x="43" y="15087"/>
                  <a:pt x="102" y="15165"/>
                  <a:pt x="178" y="15165"/>
                </a:cubicBezTo>
                <a:cubicBezTo>
                  <a:pt x="184" y="15165"/>
                  <a:pt x="190" y="15165"/>
                  <a:pt x="196" y="15163"/>
                </a:cubicBezTo>
                <a:cubicBezTo>
                  <a:pt x="280" y="15163"/>
                  <a:pt x="350" y="15107"/>
                  <a:pt x="350" y="15023"/>
                </a:cubicBezTo>
                <a:cubicBezTo>
                  <a:pt x="350" y="14939"/>
                  <a:pt x="280" y="14869"/>
                  <a:pt x="196" y="14869"/>
                </a:cubicBezTo>
                <a:close/>
                <a:moveTo>
                  <a:pt x="196" y="15752"/>
                </a:moveTo>
                <a:cubicBezTo>
                  <a:pt x="128" y="15752"/>
                  <a:pt x="60" y="15818"/>
                  <a:pt x="56" y="15899"/>
                </a:cubicBezTo>
                <a:cubicBezTo>
                  <a:pt x="56" y="15896"/>
                  <a:pt x="56" y="15894"/>
                  <a:pt x="56" y="15892"/>
                </a:cubicBezTo>
                <a:lnTo>
                  <a:pt x="56" y="15906"/>
                </a:lnTo>
                <a:cubicBezTo>
                  <a:pt x="56" y="15903"/>
                  <a:pt x="56" y="15901"/>
                  <a:pt x="56" y="15899"/>
                </a:cubicBezTo>
                <a:lnTo>
                  <a:pt x="56" y="15899"/>
                </a:lnTo>
                <a:cubicBezTo>
                  <a:pt x="60" y="15979"/>
                  <a:pt x="128" y="16046"/>
                  <a:pt x="196" y="16046"/>
                </a:cubicBezTo>
                <a:cubicBezTo>
                  <a:pt x="280" y="16046"/>
                  <a:pt x="350" y="15976"/>
                  <a:pt x="350" y="15906"/>
                </a:cubicBezTo>
                <a:cubicBezTo>
                  <a:pt x="350" y="15822"/>
                  <a:pt x="280" y="15752"/>
                  <a:pt x="196" y="15752"/>
                </a:cubicBezTo>
                <a:close/>
                <a:moveTo>
                  <a:pt x="178" y="16632"/>
                </a:moveTo>
                <a:cubicBezTo>
                  <a:pt x="115" y="16632"/>
                  <a:pt x="56" y="16697"/>
                  <a:pt x="56" y="16774"/>
                </a:cubicBezTo>
                <a:cubicBezTo>
                  <a:pt x="56" y="16858"/>
                  <a:pt x="126" y="16914"/>
                  <a:pt x="196" y="16914"/>
                </a:cubicBezTo>
                <a:cubicBezTo>
                  <a:pt x="280" y="16914"/>
                  <a:pt x="350" y="16858"/>
                  <a:pt x="350" y="16774"/>
                </a:cubicBezTo>
                <a:cubicBezTo>
                  <a:pt x="350" y="16690"/>
                  <a:pt x="280" y="16634"/>
                  <a:pt x="196" y="16634"/>
                </a:cubicBezTo>
                <a:cubicBezTo>
                  <a:pt x="190" y="16632"/>
                  <a:pt x="184" y="16632"/>
                  <a:pt x="178" y="16632"/>
                </a:cubicBez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0" name="Google Shape;1131;p33">
            <a:extLst>
              <a:ext uri="{FF2B5EF4-FFF2-40B4-BE49-F238E27FC236}">
                <a16:creationId xmlns:a16="http://schemas.microsoft.com/office/drawing/2014/main" id="{094B90B0-E80B-A319-AF6C-6B21FD925516}"/>
              </a:ext>
            </a:extLst>
          </p:cNvPr>
          <p:cNvSpPr/>
          <p:nvPr/>
        </p:nvSpPr>
        <p:spPr>
          <a:xfrm>
            <a:off x="4545006" y="3174910"/>
            <a:ext cx="422928" cy="406737"/>
          </a:xfrm>
          <a:custGeom>
            <a:avLst/>
            <a:gdLst/>
            <a:ahLst/>
            <a:cxnLst/>
            <a:rect l="l" t="t" r="r" b="b"/>
            <a:pathLst>
              <a:path w="15934" h="15324" extrusionOk="0">
                <a:moveTo>
                  <a:pt x="8275" y="1"/>
                </a:moveTo>
                <a:cubicBezTo>
                  <a:pt x="5167" y="1"/>
                  <a:pt x="2381" y="1863"/>
                  <a:pt x="1191" y="4733"/>
                </a:cubicBezTo>
                <a:cubicBezTo>
                  <a:pt x="1" y="7590"/>
                  <a:pt x="659" y="10880"/>
                  <a:pt x="2857" y="13078"/>
                </a:cubicBezTo>
                <a:cubicBezTo>
                  <a:pt x="4318" y="14548"/>
                  <a:pt x="6280" y="15323"/>
                  <a:pt x="8274" y="15323"/>
                </a:cubicBezTo>
                <a:cubicBezTo>
                  <a:pt x="9261" y="15323"/>
                  <a:pt x="10256" y="15134"/>
                  <a:pt x="11201" y="14744"/>
                </a:cubicBezTo>
                <a:cubicBezTo>
                  <a:pt x="14072" y="13554"/>
                  <a:pt x="15934" y="10754"/>
                  <a:pt x="15934" y="7660"/>
                </a:cubicBezTo>
                <a:cubicBezTo>
                  <a:pt x="15934" y="3431"/>
                  <a:pt x="12504" y="1"/>
                  <a:pt x="8275" y="1"/>
                </a:cubicBezTo>
                <a:close/>
              </a:path>
            </a:pathLst>
          </a:custGeom>
          <a:gradFill>
            <a:gsLst>
              <a:gs pos="0">
                <a:srgbClr val="A3D798"/>
              </a:gs>
              <a:gs pos="100000">
                <a:srgbClr val="70C08D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1" name="Google Shape;1135;p33">
            <a:extLst>
              <a:ext uri="{FF2B5EF4-FFF2-40B4-BE49-F238E27FC236}">
                <a16:creationId xmlns:a16="http://schemas.microsoft.com/office/drawing/2014/main" id="{7951BE01-FECF-2FC9-149D-3D186C15BFEE}"/>
              </a:ext>
            </a:extLst>
          </p:cNvPr>
          <p:cNvSpPr/>
          <p:nvPr/>
        </p:nvSpPr>
        <p:spPr>
          <a:xfrm>
            <a:off x="4523981" y="3139462"/>
            <a:ext cx="423000" cy="4230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2" name="Google Shape;1171;p33">
            <a:extLst>
              <a:ext uri="{FF2B5EF4-FFF2-40B4-BE49-F238E27FC236}">
                <a16:creationId xmlns:a16="http://schemas.microsoft.com/office/drawing/2014/main" id="{DA6E8031-0325-96CD-2954-6E92C50B2521}"/>
              </a:ext>
            </a:extLst>
          </p:cNvPr>
          <p:cNvSpPr txBox="1"/>
          <p:nvPr/>
        </p:nvSpPr>
        <p:spPr>
          <a:xfrm>
            <a:off x="4402986" y="3474116"/>
            <a:ext cx="659663" cy="569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pt-BR" sz="1200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CISCO</a:t>
            </a:r>
            <a:br>
              <a:rPr lang="pt-BR" sz="1200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</a:br>
            <a:r>
              <a:rPr lang="pt-BR" sz="1200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CCNA</a:t>
            </a:r>
            <a:endParaRPr sz="1200" kern="0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3" name="Google Shape;1112;p33">
            <a:extLst>
              <a:ext uri="{FF2B5EF4-FFF2-40B4-BE49-F238E27FC236}">
                <a16:creationId xmlns:a16="http://schemas.microsoft.com/office/drawing/2014/main" id="{F6AEA512-AD2C-64E5-5F68-8D3797719A0B}"/>
              </a:ext>
            </a:extLst>
          </p:cNvPr>
          <p:cNvSpPr/>
          <p:nvPr/>
        </p:nvSpPr>
        <p:spPr>
          <a:xfrm>
            <a:off x="4641621" y="2519386"/>
            <a:ext cx="213349" cy="182904"/>
          </a:xfrm>
          <a:custGeom>
            <a:avLst/>
            <a:gdLst/>
            <a:ahLst/>
            <a:cxnLst/>
            <a:rect l="l" t="t" r="r" b="b"/>
            <a:pathLst>
              <a:path w="8038" h="6891" extrusionOk="0">
                <a:moveTo>
                  <a:pt x="4607" y="1"/>
                </a:moveTo>
                <a:cubicBezTo>
                  <a:pt x="1541" y="1"/>
                  <a:pt x="1" y="3711"/>
                  <a:pt x="2171" y="5881"/>
                </a:cubicBezTo>
                <a:cubicBezTo>
                  <a:pt x="2872" y="6578"/>
                  <a:pt x="3733" y="6890"/>
                  <a:pt x="4577" y="6890"/>
                </a:cubicBezTo>
                <a:cubicBezTo>
                  <a:pt x="6344" y="6890"/>
                  <a:pt x="8038" y="5520"/>
                  <a:pt x="8038" y="3445"/>
                </a:cubicBezTo>
                <a:cubicBezTo>
                  <a:pt x="8038" y="1541"/>
                  <a:pt x="6497" y="1"/>
                  <a:pt x="4607" y="1"/>
                </a:cubicBezTo>
                <a:close/>
              </a:path>
            </a:pathLst>
          </a:custGeom>
          <a:gradFill>
            <a:gsLst>
              <a:gs pos="0">
                <a:srgbClr val="A3D798"/>
              </a:gs>
              <a:gs pos="100000">
                <a:srgbClr val="70C08D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4" name="Google Shape;1113;p33">
            <a:extLst>
              <a:ext uri="{FF2B5EF4-FFF2-40B4-BE49-F238E27FC236}">
                <a16:creationId xmlns:a16="http://schemas.microsoft.com/office/drawing/2014/main" id="{292909B7-D31D-9E7A-F023-D73D708681A4}"/>
              </a:ext>
            </a:extLst>
          </p:cNvPr>
          <p:cNvSpPr/>
          <p:nvPr/>
        </p:nvSpPr>
        <p:spPr>
          <a:xfrm>
            <a:off x="4614123" y="2492870"/>
            <a:ext cx="222638" cy="190814"/>
          </a:xfrm>
          <a:custGeom>
            <a:avLst/>
            <a:gdLst/>
            <a:ahLst/>
            <a:cxnLst/>
            <a:rect l="l" t="t" r="r" b="b"/>
            <a:pathLst>
              <a:path w="8388" h="7189" extrusionOk="0">
                <a:moveTo>
                  <a:pt x="4803" y="300"/>
                </a:moveTo>
                <a:cubicBezTo>
                  <a:pt x="6609" y="314"/>
                  <a:pt x="8079" y="1770"/>
                  <a:pt x="8093" y="3590"/>
                </a:cubicBezTo>
                <a:cubicBezTo>
                  <a:pt x="8093" y="5580"/>
                  <a:pt x="6470" y="6897"/>
                  <a:pt x="4774" y="6897"/>
                </a:cubicBezTo>
                <a:cubicBezTo>
                  <a:pt x="3965" y="6897"/>
                  <a:pt x="3139" y="6597"/>
                  <a:pt x="2465" y="5928"/>
                </a:cubicBezTo>
                <a:cubicBezTo>
                  <a:pt x="393" y="3856"/>
                  <a:pt x="1863" y="300"/>
                  <a:pt x="4803" y="300"/>
                </a:cubicBezTo>
                <a:close/>
                <a:moveTo>
                  <a:pt x="4762" y="1"/>
                </a:moveTo>
                <a:cubicBezTo>
                  <a:pt x="3881" y="1"/>
                  <a:pt x="2984" y="327"/>
                  <a:pt x="2255" y="1056"/>
                </a:cubicBezTo>
                <a:cubicBezTo>
                  <a:pt x="1" y="3324"/>
                  <a:pt x="1597" y="7188"/>
                  <a:pt x="4803" y="7188"/>
                </a:cubicBezTo>
                <a:cubicBezTo>
                  <a:pt x="6777" y="7174"/>
                  <a:pt x="8387" y="5578"/>
                  <a:pt x="8387" y="3590"/>
                </a:cubicBezTo>
                <a:cubicBezTo>
                  <a:pt x="8378" y="1430"/>
                  <a:pt x="6606" y="1"/>
                  <a:pt x="4762" y="1"/>
                </a:cubicBez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55" name="Conector reto 54">
            <a:extLst>
              <a:ext uri="{FF2B5EF4-FFF2-40B4-BE49-F238E27FC236}">
                <a16:creationId xmlns:a16="http://schemas.microsoft.com/office/drawing/2014/main" id="{E3845323-896F-220E-06D2-C5DA82BE54CA}"/>
              </a:ext>
            </a:extLst>
          </p:cNvPr>
          <p:cNvCxnSpPr>
            <a:cxnSpLocks/>
          </p:cNvCxnSpPr>
          <p:nvPr/>
        </p:nvCxnSpPr>
        <p:spPr>
          <a:xfrm>
            <a:off x="3948356" y="2593954"/>
            <a:ext cx="694388" cy="0"/>
          </a:xfrm>
          <a:prstGeom prst="line">
            <a:avLst/>
          </a:prstGeom>
          <a:noFill/>
          <a:ln w="6350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111CD47A-77E7-85DF-80CD-954F0C071193}"/>
              </a:ext>
            </a:extLst>
          </p:cNvPr>
          <p:cNvCxnSpPr>
            <a:cxnSpLocks/>
          </p:cNvCxnSpPr>
          <p:nvPr/>
        </p:nvCxnSpPr>
        <p:spPr>
          <a:xfrm>
            <a:off x="1735521" y="2604831"/>
            <a:ext cx="898921" cy="0"/>
          </a:xfrm>
          <a:prstGeom prst="line">
            <a:avLst/>
          </a:prstGeom>
          <a:noFill/>
          <a:ln w="6350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7A2B0579-4CB2-D2CF-A379-1DB8C2565E63}"/>
              </a:ext>
            </a:extLst>
          </p:cNvPr>
          <p:cNvCxnSpPr>
            <a:cxnSpLocks/>
          </p:cNvCxnSpPr>
          <p:nvPr/>
        </p:nvCxnSpPr>
        <p:spPr>
          <a:xfrm>
            <a:off x="643841" y="2607212"/>
            <a:ext cx="898921" cy="0"/>
          </a:xfrm>
          <a:prstGeom prst="line">
            <a:avLst/>
          </a:prstGeom>
          <a:noFill/>
          <a:ln w="6350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58" name="Google Shape;1104;p33">
            <a:extLst>
              <a:ext uri="{FF2B5EF4-FFF2-40B4-BE49-F238E27FC236}">
                <a16:creationId xmlns:a16="http://schemas.microsoft.com/office/drawing/2014/main" id="{F7559BF7-2E91-FD8A-4FA7-2DE664F9DD15}"/>
              </a:ext>
            </a:extLst>
          </p:cNvPr>
          <p:cNvSpPr/>
          <p:nvPr/>
        </p:nvSpPr>
        <p:spPr>
          <a:xfrm>
            <a:off x="5768988" y="2697576"/>
            <a:ext cx="9316" cy="448940"/>
          </a:xfrm>
          <a:custGeom>
            <a:avLst/>
            <a:gdLst/>
            <a:ahLst/>
            <a:cxnLst/>
            <a:rect l="l" t="t" r="r" b="b"/>
            <a:pathLst>
              <a:path w="351" h="16914" extrusionOk="0">
                <a:moveTo>
                  <a:pt x="196" y="0"/>
                </a:moveTo>
                <a:cubicBezTo>
                  <a:pt x="126" y="0"/>
                  <a:pt x="56" y="70"/>
                  <a:pt x="56" y="154"/>
                </a:cubicBezTo>
                <a:lnTo>
                  <a:pt x="56" y="84"/>
                </a:lnTo>
                <a:lnTo>
                  <a:pt x="56" y="84"/>
                </a:lnTo>
                <a:cubicBezTo>
                  <a:pt x="3" y="177"/>
                  <a:pt x="76" y="295"/>
                  <a:pt x="179" y="295"/>
                </a:cubicBezTo>
                <a:cubicBezTo>
                  <a:pt x="185" y="295"/>
                  <a:pt x="190" y="295"/>
                  <a:pt x="196" y="294"/>
                </a:cubicBezTo>
                <a:cubicBezTo>
                  <a:pt x="280" y="294"/>
                  <a:pt x="350" y="224"/>
                  <a:pt x="350" y="154"/>
                </a:cubicBezTo>
                <a:cubicBezTo>
                  <a:pt x="350" y="70"/>
                  <a:pt x="280" y="0"/>
                  <a:pt x="196" y="0"/>
                </a:cubicBezTo>
                <a:close/>
                <a:moveTo>
                  <a:pt x="196" y="882"/>
                </a:moveTo>
                <a:cubicBezTo>
                  <a:pt x="126" y="882"/>
                  <a:pt x="56" y="938"/>
                  <a:pt x="56" y="1022"/>
                </a:cubicBezTo>
                <a:lnTo>
                  <a:pt x="56" y="966"/>
                </a:lnTo>
                <a:lnTo>
                  <a:pt x="56" y="966"/>
                </a:lnTo>
                <a:cubicBezTo>
                  <a:pt x="0" y="1064"/>
                  <a:pt x="84" y="1176"/>
                  <a:pt x="196" y="1176"/>
                </a:cubicBezTo>
                <a:cubicBezTo>
                  <a:pt x="280" y="1176"/>
                  <a:pt x="350" y="1106"/>
                  <a:pt x="350" y="1022"/>
                </a:cubicBezTo>
                <a:cubicBezTo>
                  <a:pt x="350" y="938"/>
                  <a:pt x="280" y="882"/>
                  <a:pt x="196" y="882"/>
                </a:cubicBezTo>
                <a:close/>
                <a:moveTo>
                  <a:pt x="196" y="1750"/>
                </a:moveTo>
                <a:cubicBezTo>
                  <a:pt x="126" y="1750"/>
                  <a:pt x="56" y="1820"/>
                  <a:pt x="56" y="1904"/>
                </a:cubicBezTo>
                <a:lnTo>
                  <a:pt x="56" y="1834"/>
                </a:lnTo>
                <a:lnTo>
                  <a:pt x="56" y="1834"/>
                </a:lnTo>
                <a:cubicBezTo>
                  <a:pt x="17" y="1940"/>
                  <a:pt x="77" y="2046"/>
                  <a:pt x="177" y="2046"/>
                </a:cubicBezTo>
                <a:cubicBezTo>
                  <a:pt x="183" y="2046"/>
                  <a:pt x="190" y="2045"/>
                  <a:pt x="196" y="2044"/>
                </a:cubicBezTo>
                <a:cubicBezTo>
                  <a:pt x="280" y="2044"/>
                  <a:pt x="350" y="1974"/>
                  <a:pt x="350" y="1904"/>
                </a:cubicBezTo>
                <a:cubicBezTo>
                  <a:pt x="350" y="1820"/>
                  <a:pt x="280" y="1750"/>
                  <a:pt x="196" y="1750"/>
                </a:cubicBezTo>
                <a:close/>
                <a:moveTo>
                  <a:pt x="196" y="2632"/>
                </a:moveTo>
                <a:cubicBezTo>
                  <a:pt x="126" y="2632"/>
                  <a:pt x="56" y="2688"/>
                  <a:pt x="56" y="2772"/>
                </a:cubicBezTo>
                <a:lnTo>
                  <a:pt x="56" y="2716"/>
                </a:lnTo>
                <a:lnTo>
                  <a:pt x="56" y="2716"/>
                </a:lnTo>
                <a:cubicBezTo>
                  <a:pt x="14" y="2814"/>
                  <a:pt x="98" y="2926"/>
                  <a:pt x="196" y="2926"/>
                </a:cubicBezTo>
                <a:cubicBezTo>
                  <a:pt x="280" y="2926"/>
                  <a:pt x="350" y="2856"/>
                  <a:pt x="350" y="2772"/>
                </a:cubicBezTo>
                <a:cubicBezTo>
                  <a:pt x="350" y="2688"/>
                  <a:pt x="280" y="2632"/>
                  <a:pt x="196" y="2632"/>
                </a:cubicBezTo>
                <a:close/>
                <a:moveTo>
                  <a:pt x="196" y="3501"/>
                </a:moveTo>
                <a:cubicBezTo>
                  <a:pt x="126" y="3501"/>
                  <a:pt x="56" y="3571"/>
                  <a:pt x="56" y="3655"/>
                </a:cubicBezTo>
                <a:lnTo>
                  <a:pt x="56" y="3599"/>
                </a:lnTo>
                <a:lnTo>
                  <a:pt x="56" y="3599"/>
                </a:lnTo>
                <a:cubicBezTo>
                  <a:pt x="17" y="3691"/>
                  <a:pt x="89" y="3796"/>
                  <a:pt x="179" y="3796"/>
                </a:cubicBezTo>
                <a:cubicBezTo>
                  <a:pt x="185" y="3796"/>
                  <a:pt x="191" y="3795"/>
                  <a:pt x="196" y="3795"/>
                </a:cubicBezTo>
                <a:cubicBezTo>
                  <a:pt x="280" y="3795"/>
                  <a:pt x="350" y="3725"/>
                  <a:pt x="350" y="3655"/>
                </a:cubicBezTo>
                <a:cubicBezTo>
                  <a:pt x="350" y="3571"/>
                  <a:pt x="280" y="3501"/>
                  <a:pt x="196" y="3501"/>
                </a:cubicBezTo>
                <a:close/>
                <a:moveTo>
                  <a:pt x="178" y="4381"/>
                </a:moveTo>
                <a:cubicBezTo>
                  <a:pt x="115" y="4381"/>
                  <a:pt x="56" y="4446"/>
                  <a:pt x="56" y="4523"/>
                </a:cubicBezTo>
                <a:lnTo>
                  <a:pt x="56" y="4481"/>
                </a:lnTo>
                <a:lnTo>
                  <a:pt x="56" y="4481"/>
                </a:lnTo>
                <a:cubicBezTo>
                  <a:pt x="14" y="4579"/>
                  <a:pt x="98" y="4677"/>
                  <a:pt x="196" y="4677"/>
                </a:cubicBezTo>
                <a:cubicBezTo>
                  <a:pt x="280" y="4677"/>
                  <a:pt x="350" y="4607"/>
                  <a:pt x="350" y="4523"/>
                </a:cubicBezTo>
                <a:cubicBezTo>
                  <a:pt x="350" y="4439"/>
                  <a:pt x="280" y="4383"/>
                  <a:pt x="196" y="4383"/>
                </a:cubicBezTo>
                <a:cubicBezTo>
                  <a:pt x="190" y="4381"/>
                  <a:pt x="184" y="4381"/>
                  <a:pt x="178" y="4381"/>
                </a:cubicBezTo>
                <a:close/>
                <a:moveTo>
                  <a:pt x="196" y="5251"/>
                </a:moveTo>
                <a:cubicBezTo>
                  <a:pt x="126" y="5251"/>
                  <a:pt x="56" y="5321"/>
                  <a:pt x="56" y="5405"/>
                </a:cubicBezTo>
                <a:lnTo>
                  <a:pt x="56" y="5349"/>
                </a:lnTo>
                <a:lnTo>
                  <a:pt x="56" y="5349"/>
                </a:lnTo>
                <a:cubicBezTo>
                  <a:pt x="30" y="5441"/>
                  <a:pt x="90" y="5546"/>
                  <a:pt x="180" y="5546"/>
                </a:cubicBezTo>
                <a:cubicBezTo>
                  <a:pt x="185" y="5546"/>
                  <a:pt x="191" y="5545"/>
                  <a:pt x="196" y="5545"/>
                </a:cubicBezTo>
                <a:cubicBezTo>
                  <a:pt x="280" y="5545"/>
                  <a:pt x="350" y="5475"/>
                  <a:pt x="350" y="5405"/>
                </a:cubicBezTo>
                <a:cubicBezTo>
                  <a:pt x="350" y="5321"/>
                  <a:pt x="280" y="5251"/>
                  <a:pt x="196" y="5251"/>
                </a:cubicBezTo>
                <a:close/>
                <a:moveTo>
                  <a:pt x="196" y="6133"/>
                </a:moveTo>
                <a:cubicBezTo>
                  <a:pt x="126" y="6133"/>
                  <a:pt x="56" y="6189"/>
                  <a:pt x="56" y="6273"/>
                </a:cubicBezTo>
                <a:lnTo>
                  <a:pt x="56" y="6231"/>
                </a:lnTo>
                <a:lnTo>
                  <a:pt x="56" y="6231"/>
                </a:lnTo>
                <a:cubicBezTo>
                  <a:pt x="28" y="6329"/>
                  <a:pt x="98" y="6427"/>
                  <a:pt x="196" y="6427"/>
                </a:cubicBezTo>
                <a:cubicBezTo>
                  <a:pt x="280" y="6427"/>
                  <a:pt x="350" y="6357"/>
                  <a:pt x="350" y="6273"/>
                </a:cubicBezTo>
                <a:cubicBezTo>
                  <a:pt x="350" y="6189"/>
                  <a:pt x="280" y="6133"/>
                  <a:pt x="196" y="6133"/>
                </a:cubicBezTo>
                <a:close/>
                <a:moveTo>
                  <a:pt x="196" y="7001"/>
                </a:moveTo>
                <a:cubicBezTo>
                  <a:pt x="126" y="7001"/>
                  <a:pt x="56" y="7071"/>
                  <a:pt x="56" y="7155"/>
                </a:cubicBezTo>
                <a:lnTo>
                  <a:pt x="56" y="7113"/>
                </a:lnTo>
                <a:lnTo>
                  <a:pt x="56" y="7113"/>
                </a:lnTo>
                <a:cubicBezTo>
                  <a:pt x="28" y="7211"/>
                  <a:pt x="98" y="7295"/>
                  <a:pt x="196" y="7295"/>
                </a:cubicBezTo>
                <a:cubicBezTo>
                  <a:pt x="280" y="7295"/>
                  <a:pt x="350" y="7225"/>
                  <a:pt x="350" y="7155"/>
                </a:cubicBezTo>
                <a:cubicBezTo>
                  <a:pt x="350" y="7071"/>
                  <a:pt x="280" y="7001"/>
                  <a:pt x="196" y="7001"/>
                </a:cubicBezTo>
                <a:close/>
                <a:moveTo>
                  <a:pt x="178" y="7881"/>
                </a:moveTo>
                <a:cubicBezTo>
                  <a:pt x="115" y="7881"/>
                  <a:pt x="56" y="7946"/>
                  <a:pt x="56" y="8023"/>
                </a:cubicBezTo>
                <a:lnTo>
                  <a:pt x="56" y="7995"/>
                </a:lnTo>
                <a:lnTo>
                  <a:pt x="56" y="7995"/>
                </a:lnTo>
                <a:cubicBezTo>
                  <a:pt x="28" y="8079"/>
                  <a:pt x="98" y="8177"/>
                  <a:pt x="196" y="8177"/>
                </a:cubicBezTo>
                <a:cubicBezTo>
                  <a:pt x="280" y="8177"/>
                  <a:pt x="350" y="8107"/>
                  <a:pt x="350" y="8023"/>
                </a:cubicBezTo>
                <a:cubicBezTo>
                  <a:pt x="350" y="7939"/>
                  <a:pt x="280" y="7883"/>
                  <a:pt x="196" y="7883"/>
                </a:cubicBezTo>
                <a:cubicBezTo>
                  <a:pt x="190" y="7882"/>
                  <a:pt x="184" y="7881"/>
                  <a:pt x="178" y="7881"/>
                </a:cubicBezTo>
                <a:close/>
                <a:moveTo>
                  <a:pt x="196" y="8751"/>
                </a:moveTo>
                <a:cubicBezTo>
                  <a:pt x="126" y="8751"/>
                  <a:pt x="56" y="8821"/>
                  <a:pt x="56" y="8905"/>
                </a:cubicBezTo>
                <a:lnTo>
                  <a:pt x="56" y="8863"/>
                </a:lnTo>
                <a:lnTo>
                  <a:pt x="56" y="8863"/>
                </a:lnTo>
                <a:cubicBezTo>
                  <a:pt x="28" y="8961"/>
                  <a:pt x="112" y="9045"/>
                  <a:pt x="196" y="9045"/>
                </a:cubicBezTo>
                <a:cubicBezTo>
                  <a:pt x="280" y="9045"/>
                  <a:pt x="350" y="8975"/>
                  <a:pt x="350" y="8905"/>
                </a:cubicBezTo>
                <a:cubicBezTo>
                  <a:pt x="350" y="8821"/>
                  <a:pt x="280" y="8751"/>
                  <a:pt x="196" y="8751"/>
                </a:cubicBezTo>
                <a:close/>
                <a:moveTo>
                  <a:pt x="178" y="9631"/>
                </a:moveTo>
                <a:cubicBezTo>
                  <a:pt x="115" y="9631"/>
                  <a:pt x="56" y="9696"/>
                  <a:pt x="56" y="9773"/>
                </a:cubicBezTo>
                <a:lnTo>
                  <a:pt x="56" y="9745"/>
                </a:lnTo>
                <a:lnTo>
                  <a:pt x="56" y="9745"/>
                </a:lnTo>
                <a:cubicBezTo>
                  <a:pt x="42" y="9843"/>
                  <a:pt x="112" y="9927"/>
                  <a:pt x="196" y="9927"/>
                </a:cubicBezTo>
                <a:cubicBezTo>
                  <a:pt x="280" y="9927"/>
                  <a:pt x="350" y="9857"/>
                  <a:pt x="350" y="9773"/>
                </a:cubicBezTo>
                <a:cubicBezTo>
                  <a:pt x="350" y="9689"/>
                  <a:pt x="280" y="9633"/>
                  <a:pt x="196" y="9633"/>
                </a:cubicBezTo>
                <a:cubicBezTo>
                  <a:pt x="190" y="9632"/>
                  <a:pt x="184" y="9631"/>
                  <a:pt x="178" y="9631"/>
                </a:cubicBezTo>
                <a:close/>
                <a:moveTo>
                  <a:pt x="196" y="10501"/>
                </a:moveTo>
                <a:cubicBezTo>
                  <a:pt x="126" y="10501"/>
                  <a:pt x="56" y="10571"/>
                  <a:pt x="56" y="10655"/>
                </a:cubicBezTo>
                <a:lnTo>
                  <a:pt x="56" y="10627"/>
                </a:lnTo>
                <a:lnTo>
                  <a:pt x="56" y="10627"/>
                </a:lnTo>
                <a:cubicBezTo>
                  <a:pt x="42" y="10711"/>
                  <a:pt x="112" y="10795"/>
                  <a:pt x="196" y="10795"/>
                </a:cubicBezTo>
                <a:cubicBezTo>
                  <a:pt x="280" y="10795"/>
                  <a:pt x="350" y="10725"/>
                  <a:pt x="350" y="10655"/>
                </a:cubicBezTo>
                <a:cubicBezTo>
                  <a:pt x="350" y="10571"/>
                  <a:pt x="280" y="10501"/>
                  <a:pt x="196" y="10501"/>
                </a:cubicBezTo>
                <a:close/>
                <a:moveTo>
                  <a:pt x="178" y="11381"/>
                </a:moveTo>
                <a:cubicBezTo>
                  <a:pt x="115" y="11381"/>
                  <a:pt x="56" y="11446"/>
                  <a:pt x="56" y="11523"/>
                </a:cubicBezTo>
                <a:lnTo>
                  <a:pt x="56" y="11509"/>
                </a:lnTo>
                <a:lnTo>
                  <a:pt x="56" y="11509"/>
                </a:lnTo>
                <a:cubicBezTo>
                  <a:pt x="43" y="11587"/>
                  <a:pt x="102" y="11665"/>
                  <a:pt x="178" y="11665"/>
                </a:cubicBezTo>
                <a:cubicBezTo>
                  <a:pt x="184" y="11665"/>
                  <a:pt x="190" y="11664"/>
                  <a:pt x="196" y="11663"/>
                </a:cubicBezTo>
                <a:cubicBezTo>
                  <a:pt x="203" y="11664"/>
                  <a:pt x="211" y="11665"/>
                  <a:pt x="218" y="11665"/>
                </a:cubicBezTo>
                <a:cubicBezTo>
                  <a:pt x="292" y="11665"/>
                  <a:pt x="350" y="11600"/>
                  <a:pt x="350" y="11523"/>
                </a:cubicBezTo>
                <a:cubicBezTo>
                  <a:pt x="350" y="11439"/>
                  <a:pt x="280" y="11383"/>
                  <a:pt x="196" y="11383"/>
                </a:cubicBezTo>
                <a:cubicBezTo>
                  <a:pt x="190" y="11382"/>
                  <a:pt x="184" y="11381"/>
                  <a:pt x="178" y="11381"/>
                </a:cubicBezTo>
                <a:close/>
                <a:moveTo>
                  <a:pt x="196" y="12251"/>
                </a:moveTo>
                <a:cubicBezTo>
                  <a:pt x="126" y="12251"/>
                  <a:pt x="56" y="12321"/>
                  <a:pt x="56" y="12405"/>
                </a:cubicBezTo>
                <a:lnTo>
                  <a:pt x="56" y="12391"/>
                </a:lnTo>
                <a:lnTo>
                  <a:pt x="56" y="12391"/>
                </a:lnTo>
                <a:cubicBezTo>
                  <a:pt x="42" y="12475"/>
                  <a:pt x="112" y="12545"/>
                  <a:pt x="196" y="12545"/>
                </a:cubicBezTo>
                <a:cubicBezTo>
                  <a:pt x="280" y="12545"/>
                  <a:pt x="350" y="12475"/>
                  <a:pt x="350" y="12405"/>
                </a:cubicBezTo>
                <a:cubicBezTo>
                  <a:pt x="350" y="12321"/>
                  <a:pt x="280" y="12251"/>
                  <a:pt x="196" y="12251"/>
                </a:cubicBezTo>
                <a:close/>
                <a:moveTo>
                  <a:pt x="196" y="13119"/>
                </a:moveTo>
                <a:cubicBezTo>
                  <a:pt x="126" y="13119"/>
                  <a:pt x="56" y="13189"/>
                  <a:pt x="56" y="13273"/>
                </a:cubicBezTo>
                <a:lnTo>
                  <a:pt x="56" y="13259"/>
                </a:lnTo>
                <a:lnTo>
                  <a:pt x="56" y="13259"/>
                </a:lnTo>
                <a:cubicBezTo>
                  <a:pt x="43" y="13337"/>
                  <a:pt x="102" y="13415"/>
                  <a:pt x="178" y="13415"/>
                </a:cubicBezTo>
                <a:cubicBezTo>
                  <a:pt x="184" y="13415"/>
                  <a:pt x="190" y="13414"/>
                  <a:pt x="196" y="13413"/>
                </a:cubicBezTo>
                <a:cubicBezTo>
                  <a:pt x="280" y="13413"/>
                  <a:pt x="350" y="13357"/>
                  <a:pt x="350" y="13273"/>
                </a:cubicBezTo>
                <a:cubicBezTo>
                  <a:pt x="350" y="13189"/>
                  <a:pt x="280" y="13119"/>
                  <a:pt x="196" y="13119"/>
                </a:cubicBezTo>
                <a:close/>
                <a:moveTo>
                  <a:pt x="196" y="14001"/>
                </a:moveTo>
                <a:cubicBezTo>
                  <a:pt x="126" y="14001"/>
                  <a:pt x="56" y="14071"/>
                  <a:pt x="56" y="14155"/>
                </a:cubicBezTo>
                <a:lnTo>
                  <a:pt x="56" y="14141"/>
                </a:lnTo>
                <a:lnTo>
                  <a:pt x="56" y="14141"/>
                </a:lnTo>
                <a:cubicBezTo>
                  <a:pt x="42" y="14225"/>
                  <a:pt x="112" y="14295"/>
                  <a:pt x="196" y="14295"/>
                </a:cubicBezTo>
                <a:cubicBezTo>
                  <a:pt x="280" y="14295"/>
                  <a:pt x="350" y="14225"/>
                  <a:pt x="350" y="14155"/>
                </a:cubicBezTo>
                <a:cubicBezTo>
                  <a:pt x="350" y="14071"/>
                  <a:pt x="280" y="14001"/>
                  <a:pt x="196" y="14001"/>
                </a:cubicBezTo>
                <a:close/>
                <a:moveTo>
                  <a:pt x="196" y="14869"/>
                </a:moveTo>
                <a:cubicBezTo>
                  <a:pt x="126" y="14869"/>
                  <a:pt x="56" y="14939"/>
                  <a:pt x="56" y="15023"/>
                </a:cubicBezTo>
                <a:lnTo>
                  <a:pt x="56" y="15009"/>
                </a:lnTo>
                <a:lnTo>
                  <a:pt x="56" y="15009"/>
                </a:lnTo>
                <a:cubicBezTo>
                  <a:pt x="43" y="15087"/>
                  <a:pt x="102" y="15165"/>
                  <a:pt x="178" y="15165"/>
                </a:cubicBezTo>
                <a:cubicBezTo>
                  <a:pt x="184" y="15165"/>
                  <a:pt x="190" y="15165"/>
                  <a:pt x="196" y="15163"/>
                </a:cubicBezTo>
                <a:cubicBezTo>
                  <a:pt x="280" y="15163"/>
                  <a:pt x="350" y="15107"/>
                  <a:pt x="350" y="15023"/>
                </a:cubicBezTo>
                <a:cubicBezTo>
                  <a:pt x="350" y="14939"/>
                  <a:pt x="280" y="14869"/>
                  <a:pt x="196" y="14869"/>
                </a:cubicBezTo>
                <a:close/>
                <a:moveTo>
                  <a:pt x="196" y="15752"/>
                </a:moveTo>
                <a:cubicBezTo>
                  <a:pt x="128" y="15752"/>
                  <a:pt x="60" y="15818"/>
                  <a:pt x="56" y="15899"/>
                </a:cubicBezTo>
                <a:cubicBezTo>
                  <a:pt x="56" y="15896"/>
                  <a:pt x="56" y="15894"/>
                  <a:pt x="56" y="15892"/>
                </a:cubicBezTo>
                <a:lnTo>
                  <a:pt x="56" y="15906"/>
                </a:lnTo>
                <a:cubicBezTo>
                  <a:pt x="56" y="15903"/>
                  <a:pt x="56" y="15901"/>
                  <a:pt x="56" y="15899"/>
                </a:cubicBezTo>
                <a:lnTo>
                  <a:pt x="56" y="15899"/>
                </a:lnTo>
                <a:cubicBezTo>
                  <a:pt x="60" y="15979"/>
                  <a:pt x="128" y="16046"/>
                  <a:pt x="196" y="16046"/>
                </a:cubicBezTo>
                <a:cubicBezTo>
                  <a:pt x="280" y="16046"/>
                  <a:pt x="350" y="15976"/>
                  <a:pt x="350" y="15906"/>
                </a:cubicBezTo>
                <a:cubicBezTo>
                  <a:pt x="350" y="15822"/>
                  <a:pt x="280" y="15752"/>
                  <a:pt x="196" y="15752"/>
                </a:cubicBezTo>
                <a:close/>
                <a:moveTo>
                  <a:pt x="178" y="16632"/>
                </a:moveTo>
                <a:cubicBezTo>
                  <a:pt x="115" y="16632"/>
                  <a:pt x="56" y="16697"/>
                  <a:pt x="56" y="16774"/>
                </a:cubicBezTo>
                <a:cubicBezTo>
                  <a:pt x="56" y="16858"/>
                  <a:pt x="126" y="16914"/>
                  <a:pt x="196" y="16914"/>
                </a:cubicBezTo>
                <a:cubicBezTo>
                  <a:pt x="280" y="16914"/>
                  <a:pt x="350" y="16858"/>
                  <a:pt x="350" y="16774"/>
                </a:cubicBezTo>
                <a:cubicBezTo>
                  <a:pt x="350" y="16690"/>
                  <a:pt x="280" y="16634"/>
                  <a:pt x="196" y="16634"/>
                </a:cubicBezTo>
                <a:cubicBezTo>
                  <a:pt x="190" y="16632"/>
                  <a:pt x="184" y="16632"/>
                  <a:pt x="178" y="16632"/>
                </a:cubicBez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9" name="Google Shape;1131;p33">
            <a:extLst>
              <a:ext uri="{FF2B5EF4-FFF2-40B4-BE49-F238E27FC236}">
                <a16:creationId xmlns:a16="http://schemas.microsoft.com/office/drawing/2014/main" id="{236C8115-879D-6C39-A31C-130A451EC635}"/>
              </a:ext>
            </a:extLst>
          </p:cNvPr>
          <p:cNvSpPr/>
          <p:nvPr/>
        </p:nvSpPr>
        <p:spPr>
          <a:xfrm>
            <a:off x="5577962" y="3171735"/>
            <a:ext cx="422928" cy="406737"/>
          </a:xfrm>
          <a:custGeom>
            <a:avLst/>
            <a:gdLst/>
            <a:ahLst/>
            <a:cxnLst/>
            <a:rect l="l" t="t" r="r" b="b"/>
            <a:pathLst>
              <a:path w="15934" h="15324" extrusionOk="0">
                <a:moveTo>
                  <a:pt x="8275" y="1"/>
                </a:moveTo>
                <a:cubicBezTo>
                  <a:pt x="5167" y="1"/>
                  <a:pt x="2381" y="1863"/>
                  <a:pt x="1191" y="4733"/>
                </a:cubicBezTo>
                <a:cubicBezTo>
                  <a:pt x="1" y="7590"/>
                  <a:pt x="659" y="10880"/>
                  <a:pt x="2857" y="13078"/>
                </a:cubicBezTo>
                <a:cubicBezTo>
                  <a:pt x="4318" y="14548"/>
                  <a:pt x="6280" y="15323"/>
                  <a:pt x="8274" y="15323"/>
                </a:cubicBezTo>
                <a:cubicBezTo>
                  <a:pt x="9261" y="15323"/>
                  <a:pt x="10256" y="15134"/>
                  <a:pt x="11201" y="14744"/>
                </a:cubicBezTo>
                <a:cubicBezTo>
                  <a:pt x="14072" y="13554"/>
                  <a:pt x="15934" y="10754"/>
                  <a:pt x="15934" y="7660"/>
                </a:cubicBezTo>
                <a:cubicBezTo>
                  <a:pt x="15934" y="3431"/>
                  <a:pt x="12504" y="1"/>
                  <a:pt x="8275" y="1"/>
                </a:cubicBezTo>
                <a:close/>
              </a:path>
            </a:pathLst>
          </a:custGeom>
          <a:gradFill>
            <a:gsLst>
              <a:gs pos="0">
                <a:srgbClr val="A3D798"/>
              </a:gs>
              <a:gs pos="100000">
                <a:srgbClr val="70C08D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0" name="Google Shape;1135;p33">
            <a:extLst>
              <a:ext uri="{FF2B5EF4-FFF2-40B4-BE49-F238E27FC236}">
                <a16:creationId xmlns:a16="http://schemas.microsoft.com/office/drawing/2014/main" id="{00E6BF62-2709-727F-8CF0-461DFA4BB3CA}"/>
              </a:ext>
            </a:extLst>
          </p:cNvPr>
          <p:cNvSpPr/>
          <p:nvPr/>
        </p:nvSpPr>
        <p:spPr>
          <a:xfrm>
            <a:off x="5556937" y="3136287"/>
            <a:ext cx="423000" cy="4230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1" name="Google Shape;1171;p33">
            <a:extLst>
              <a:ext uri="{FF2B5EF4-FFF2-40B4-BE49-F238E27FC236}">
                <a16:creationId xmlns:a16="http://schemas.microsoft.com/office/drawing/2014/main" id="{A33BE842-6E33-C388-E2AD-1C0208FD56B5}"/>
              </a:ext>
            </a:extLst>
          </p:cNvPr>
          <p:cNvSpPr txBox="1"/>
          <p:nvPr/>
        </p:nvSpPr>
        <p:spPr>
          <a:xfrm>
            <a:off x="5260860" y="3564622"/>
            <a:ext cx="1015153" cy="47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pt-BR" sz="1200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AZURE</a:t>
            </a:r>
          </a:p>
          <a:p>
            <a:pPr algn="ctr">
              <a:buClr>
                <a:srgbClr val="000000"/>
              </a:buClr>
              <a:buFont typeface="Arial"/>
              <a:buNone/>
            </a:pPr>
            <a:r>
              <a:rPr lang="pt-BR" sz="1200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Fundamentals</a:t>
            </a:r>
            <a:endParaRPr sz="1200" kern="0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2" name="Google Shape;1112;p33">
            <a:extLst>
              <a:ext uri="{FF2B5EF4-FFF2-40B4-BE49-F238E27FC236}">
                <a16:creationId xmlns:a16="http://schemas.microsoft.com/office/drawing/2014/main" id="{4985DABF-A088-ACDE-78B7-FEA1DEB2D5AD}"/>
              </a:ext>
            </a:extLst>
          </p:cNvPr>
          <p:cNvSpPr/>
          <p:nvPr/>
        </p:nvSpPr>
        <p:spPr>
          <a:xfrm>
            <a:off x="5674577" y="2516211"/>
            <a:ext cx="213349" cy="182904"/>
          </a:xfrm>
          <a:custGeom>
            <a:avLst/>
            <a:gdLst/>
            <a:ahLst/>
            <a:cxnLst/>
            <a:rect l="l" t="t" r="r" b="b"/>
            <a:pathLst>
              <a:path w="8038" h="6891" extrusionOk="0">
                <a:moveTo>
                  <a:pt x="4607" y="1"/>
                </a:moveTo>
                <a:cubicBezTo>
                  <a:pt x="1541" y="1"/>
                  <a:pt x="1" y="3711"/>
                  <a:pt x="2171" y="5881"/>
                </a:cubicBezTo>
                <a:cubicBezTo>
                  <a:pt x="2872" y="6578"/>
                  <a:pt x="3733" y="6890"/>
                  <a:pt x="4577" y="6890"/>
                </a:cubicBezTo>
                <a:cubicBezTo>
                  <a:pt x="6344" y="6890"/>
                  <a:pt x="8038" y="5520"/>
                  <a:pt x="8038" y="3445"/>
                </a:cubicBezTo>
                <a:cubicBezTo>
                  <a:pt x="8038" y="1541"/>
                  <a:pt x="6497" y="1"/>
                  <a:pt x="4607" y="1"/>
                </a:cubicBezTo>
                <a:close/>
              </a:path>
            </a:pathLst>
          </a:custGeom>
          <a:gradFill>
            <a:gsLst>
              <a:gs pos="0">
                <a:srgbClr val="A3D798"/>
              </a:gs>
              <a:gs pos="100000">
                <a:srgbClr val="70C08D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3" name="Google Shape;1113;p33">
            <a:extLst>
              <a:ext uri="{FF2B5EF4-FFF2-40B4-BE49-F238E27FC236}">
                <a16:creationId xmlns:a16="http://schemas.microsoft.com/office/drawing/2014/main" id="{4B932A53-03F8-5F1B-68D8-AEC7002A1C3B}"/>
              </a:ext>
            </a:extLst>
          </p:cNvPr>
          <p:cNvSpPr/>
          <p:nvPr/>
        </p:nvSpPr>
        <p:spPr>
          <a:xfrm>
            <a:off x="5647079" y="2489695"/>
            <a:ext cx="222638" cy="190814"/>
          </a:xfrm>
          <a:custGeom>
            <a:avLst/>
            <a:gdLst/>
            <a:ahLst/>
            <a:cxnLst/>
            <a:rect l="l" t="t" r="r" b="b"/>
            <a:pathLst>
              <a:path w="8388" h="7189" extrusionOk="0">
                <a:moveTo>
                  <a:pt x="4803" y="300"/>
                </a:moveTo>
                <a:cubicBezTo>
                  <a:pt x="6609" y="314"/>
                  <a:pt x="8079" y="1770"/>
                  <a:pt x="8093" y="3590"/>
                </a:cubicBezTo>
                <a:cubicBezTo>
                  <a:pt x="8093" y="5580"/>
                  <a:pt x="6470" y="6897"/>
                  <a:pt x="4774" y="6897"/>
                </a:cubicBezTo>
                <a:cubicBezTo>
                  <a:pt x="3965" y="6897"/>
                  <a:pt x="3139" y="6597"/>
                  <a:pt x="2465" y="5928"/>
                </a:cubicBezTo>
                <a:cubicBezTo>
                  <a:pt x="393" y="3856"/>
                  <a:pt x="1863" y="300"/>
                  <a:pt x="4803" y="300"/>
                </a:cubicBezTo>
                <a:close/>
                <a:moveTo>
                  <a:pt x="4762" y="1"/>
                </a:moveTo>
                <a:cubicBezTo>
                  <a:pt x="3881" y="1"/>
                  <a:pt x="2984" y="327"/>
                  <a:pt x="2255" y="1056"/>
                </a:cubicBezTo>
                <a:cubicBezTo>
                  <a:pt x="1" y="3324"/>
                  <a:pt x="1597" y="7188"/>
                  <a:pt x="4803" y="7188"/>
                </a:cubicBezTo>
                <a:cubicBezTo>
                  <a:pt x="6777" y="7174"/>
                  <a:pt x="8387" y="5578"/>
                  <a:pt x="8387" y="3590"/>
                </a:cubicBezTo>
                <a:cubicBezTo>
                  <a:pt x="8378" y="1430"/>
                  <a:pt x="6606" y="1"/>
                  <a:pt x="4762" y="1"/>
                </a:cubicBez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4" name="Google Shape;1104;p33">
            <a:extLst>
              <a:ext uri="{FF2B5EF4-FFF2-40B4-BE49-F238E27FC236}">
                <a16:creationId xmlns:a16="http://schemas.microsoft.com/office/drawing/2014/main" id="{9BD4E45A-C0D3-9CF8-F1DF-19CD11F69958}"/>
              </a:ext>
            </a:extLst>
          </p:cNvPr>
          <p:cNvSpPr/>
          <p:nvPr/>
        </p:nvSpPr>
        <p:spPr>
          <a:xfrm>
            <a:off x="6751617" y="2691984"/>
            <a:ext cx="9316" cy="448940"/>
          </a:xfrm>
          <a:custGeom>
            <a:avLst/>
            <a:gdLst/>
            <a:ahLst/>
            <a:cxnLst/>
            <a:rect l="l" t="t" r="r" b="b"/>
            <a:pathLst>
              <a:path w="351" h="16914" extrusionOk="0">
                <a:moveTo>
                  <a:pt x="196" y="0"/>
                </a:moveTo>
                <a:cubicBezTo>
                  <a:pt x="126" y="0"/>
                  <a:pt x="56" y="70"/>
                  <a:pt x="56" y="154"/>
                </a:cubicBezTo>
                <a:lnTo>
                  <a:pt x="56" y="84"/>
                </a:lnTo>
                <a:lnTo>
                  <a:pt x="56" y="84"/>
                </a:lnTo>
                <a:cubicBezTo>
                  <a:pt x="3" y="177"/>
                  <a:pt x="76" y="295"/>
                  <a:pt x="179" y="295"/>
                </a:cubicBezTo>
                <a:cubicBezTo>
                  <a:pt x="185" y="295"/>
                  <a:pt x="190" y="295"/>
                  <a:pt x="196" y="294"/>
                </a:cubicBezTo>
                <a:cubicBezTo>
                  <a:pt x="280" y="294"/>
                  <a:pt x="350" y="224"/>
                  <a:pt x="350" y="154"/>
                </a:cubicBezTo>
                <a:cubicBezTo>
                  <a:pt x="350" y="70"/>
                  <a:pt x="280" y="0"/>
                  <a:pt x="196" y="0"/>
                </a:cubicBezTo>
                <a:close/>
                <a:moveTo>
                  <a:pt x="196" y="882"/>
                </a:moveTo>
                <a:cubicBezTo>
                  <a:pt x="126" y="882"/>
                  <a:pt x="56" y="938"/>
                  <a:pt x="56" y="1022"/>
                </a:cubicBezTo>
                <a:lnTo>
                  <a:pt x="56" y="966"/>
                </a:lnTo>
                <a:lnTo>
                  <a:pt x="56" y="966"/>
                </a:lnTo>
                <a:cubicBezTo>
                  <a:pt x="0" y="1064"/>
                  <a:pt x="84" y="1176"/>
                  <a:pt x="196" y="1176"/>
                </a:cubicBezTo>
                <a:cubicBezTo>
                  <a:pt x="280" y="1176"/>
                  <a:pt x="350" y="1106"/>
                  <a:pt x="350" y="1022"/>
                </a:cubicBezTo>
                <a:cubicBezTo>
                  <a:pt x="350" y="938"/>
                  <a:pt x="280" y="882"/>
                  <a:pt x="196" y="882"/>
                </a:cubicBezTo>
                <a:close/>
                <a:moveTo>
                  <a:pt x="196" y="1750"/>
                </a:moveTo>
                <a:cubicBezTo>
                  <a:pt x="126" y="1750"/>
                  <a:pt x="56" y="1820"/>
                  <a:pt x="56" y="1904"/>
                </a:cubicBezTo>
                <a:lnTo>
                  <a:pt x="56" y="1834"/>
                </a:lnTo>
                <a:lnTo>
                  <a:pt x="56" y="1834"/>
                </a:lnTo>
                <a:cubicBezTo>
                  <a:pt x="17" y="1940"/>
                  <a:pt x="77" y="2046"/>
                  <a:pt x="177" y="2046"/>
                </a:cubicBezTo>
                <a:cubicBezTo>
                  <a:pt x="183" y="2046"/>
                  <a:pt x="190" y="2045"/>
                  <a:pt x="196" y="2044"/>
                </a:cubicBezTo>
                <a:cubicBezTo>
                  <a:pt x="280" y="2044"/>
                  <a:pt x="350" y="1974"/>
                  <a:pt x="350" y="1904"/>
                </a:cubicBezTo>
                <a:cubicBezTo>
                  <a:pt x="350" y="1820"/>
                  <a:pt x="280" y="1750"/>
                  <a:pt x="196" y="1750"/>
                </a:cubicBezTo>
                <a:close/>
                <a:moveTo>
                  <a:pt x="196" y="2632"/>
                </a:moveTo>
                <a:cubicBezTo>
                  <a:pt x="126" y="2632"/>
                  <a:pt x="56" y="2688"/>
                  <a:pt x="56" y="2772"/>
                </a:cubicBezTo>
                <a:lnTo>
                  <a:pt x="56" y="2716"/>
                </a:lnTo>
                <a:lnTo>
                  <a:pt x="56" y="2716"/>
                </a:lnTo>
                <a:cubicBezTo>
                  <a:pt x="14" y="2814"/>
                  <a:pt x="98" y="2926"/>
                  <a:pt x="196" y="2926"/>
                </a:cubicBezTo>
                <a:cubicBezTo>
                  <a:pt x="280" y="2926"/>
                  <a:pt x="350" y="2856"/>
                  <a:pt x="350" y="2772"/>
                </a:cubicBezTo>
                <a:cubicBezTo>
                  <a:pt x="350" y="2688"/>
                  <a:pt x="280" y="2632"/>
                  <a:pt x="196" y="2632"/>
                </a:cubicBezTo>
                <a:close/>
                <a:moveTo>
                  <a:pt x="196" y="3501"/>
                </a:moveTo>
                <a:cubicBezTo>
                  <a:pt x="126" y="3501"/>
                  <a:pt x="56" y="3571"/>
                  <a:pt x="56" y="3655"/>
                </a:cubicBezTo>
                <a:lnTo>
                  <a:pt x="56" y="3599"/>
                </a:lnTo>
                <a:lnTo>
                  <a:pt x="56" y="3599"/>
                </a:lnTo>
                <a:cubicBezTo>
                  <a:pt x="17" y="3691"/>
                  <a:pt x="89" y="3796"/>
                  <a:pt x="179" y="3796"/>
                </a:cubicBezTo>
                <a:cubicBezTo>
                  <a:pt x="185" y="3796"/>
                  <a:pt x="191" y="3795"/>
                  <a:pt x="196" y="3795"/>
                </a:cubicBezTo>
                <a:cubicBezTo>
                  <a:pt x="280" y="3795"/>
                  <a:pt x="350" y="3725"/>
                  <a:pt x="350" y="3655"/>
                </a:cubicBezTo>
                <a:cubicBezTo>
                  <a:pt x="350" y="3571"/>
                  <a:pt x="280" y="3501"/>
                  <a:pt x="196" y="3501"/>
                </a:cubicBezTo>
                <a:close/>
                <a:moveTo>
                  <a:pt x="178" y="4381"/>
                </a:moveTo>
                <a:cubicBezTo>
                  <a:pt x="115" y="4381"/>
                  <a:pt x="56" y="4446"/>
                  <a:pt x="56" y="4523"/>
                </a:cubicBezTo>
                <a:lnTo>
                  <a:pt x="56" y="4481"/>
                </a:lnTo>
                <a:lnTo>
                  <a:pt x="56" y="4481"/>
                </a:lnTo>
                <a:cubicBezTo>
                  <a:pt x="14" y="4579"/>
                  <a:pt x="98" y="4677"/>
                  <a:pt x="196" y="4677"/>
                </a:cubicBezTo>
                <a:cubicBezTo>
                  <a:pt x="280" y="4677"/>
                  <a:pt x="350" y="4607"/>
                  <a:pt x="350" y="4523"/>
                </a:cubicBezTo>
                <a:cubicBezTo>
                  <a:pt x="350" y="4439"/>
                  <a:pt x="280" y="4383"/>
                  <a:pt x="196" y="4383"/>
                </a:cubicBezTo>
                <a:cubicBezTo>
                  <a:pt x="190" y="4381"/>
                  <a:pt x="184" y="4381"/>
                  <a:pt x="178" y="4381"/>
                </a:cubicBezTo>
                <a:close/>
                <a:moveTo>
                  <a:pt x="196" y="5251"/>
                </a:moveTo>
                <a:cubicBezTo>
                  <a:pt x="126" y="5251"/>
                  <a:pt x="56" y="5321"/>
                  <a:pt x="56" y="5405"/>
                </a:cubicBezTo>
                <a:lnTo>
                  <a:pt x="56" y="5349"/>
                </a:lnTo>
                <a:lnTo>
                  <a:pt x="56" y="5349"/>
                </a:lnTo>
                <a:cubicBezTo>
                  <a:pt x="30" y="5441"/>
                  <a:pt x="90" y="5546"/>
                  <a:pt x="180" y="5546"/>
                </a:cubicBezTo>
                <a:cubicBezTo>
                  <a:pt x="185" y="5546"/>
                  <a:pt x="191" y="5545"/>
                  <a:pt x="196" y="5545"/>
                </a:cubicBezTo>
                <a:cubicBezTo>
                  <a:pt x="280" y="5545"/>
                  <a:pt x="350" y="5475"/>
                  <a:pt x="350" y="5405"/>
                </a:cubicBezTo>
                <a:cubicBezTo>
                  <a:pt x="350" y="5321"/>
                  <a:pt x="280" y="5251"/>
                  <a:pt x="196" y="5251"/>
                </a:cubicBezTo>
                <a:close/>
                <a:moveTo>
                  <a:pt x="196" y="6133"/>
                </a:moveTo>
                <a:cubicBezTo>
                  <a:pt x="126" y="6133"/>
                  <a:pt x="56" y="6189"/>
                  <a:pt x="56" y="6273"/>
                </a:cubicBezTo>
                <a:lnTo>
                  <a:pt x="56" y="6231"/>
                </a:lnTo>
                <a:lnTo>
                  <a:pt x="56" y="6231"/>
                </a:lnTo>
                <a:cubicBezTo>
                  <a:pt x="28" y="6329"/>
                  <a:pt x="98" y="6427"/>
                  <a:pt x="196" y="6427"/>
                </a:cubicBezTo>
                <a:cubicBezTo>
                  <a:pt x="280" y="6427"/>
                  <a:pt x="350" y="6357"/>
                  <a:pt x="350" y="6273"/>
                </a:cubicBezTo>
                <a:cubicBezTo>
                  <a:pt x="350" y="6189"/>
                  <a:pt x="280" y="6133"/>
                  <a:pt x="196" y="6133"/>
                </a:cubicBezTo>
                <a:close/>
                <a:moveTo>
                  <a:pt x="196" y="7001"/>
                </a:moveTo>
                <a:cubicBezTo>
                  <a:pt x="126" y="7001"/>
                  <a:pt x="56" y="7071"/>
                  <a:pt x="56" y="7155"/>
                </a:cubicBezTo>
                <a:lnTo>
                  <a:pt x="56" y="7113"/>
                </a:lnTo>
                <a:lnTo>
                  <a:pt x="56" y="7113"/>
                </a:lnTo>
                <a:cubicBezTo>
                  <a:pt x="28" y="7211"/>
                  <a:pt x="98" y="7295"/>
                  <a:pt x="196" y="7295"/>
                </a:cubicBezTo>
                <a:cubicBezTo>
                  <a:pt x="280" y="7295"/>
                  <a:pt x="350" y="7225"/>
                  <a:pt x="350" y="7155"/>
                </a:cubicBezTo>
                <a:cubicBezTo>
                  <a:pt x="350" y="7071"/>
                  <a:pt x="280" y="7001"/>
                  <a:pt x="196" y="7001"/>
                </a:cubicBezTo>
                <a:close/>
                <a:moveTo>
                  <a:pt x="178" y="7881"/>
                </a:moveTo>
                <a:cubicBezTo>
                  <a:pt x="115" y="7881"/>
                  <a:pt x="56" y="7946"/>
                  <a:pt x="56" y="8023"/>
                </a:cubicBezTo>
                <a:lnTo>
                  <a:pt x="56" y="7995"/>
                </a:lnTo>
                <a:lnTo>
                  <a:pt x="56" y="7995"/>
                </a:lnTo>
                <a:cubicBezTo>
                  <a:pt x="28" y="8079"/>
                  <a:pt x="98" y="8177"/>
                  <a:pt x="196" y="8177"/>
                </a:cubicBezTo>
                <a:cubicBezTo>
                  <a:pt x="280" y="8177"/>
                  <a:pt x="350" y="8107"/>
                  <a:pt x="350" y="8023"/>
                </a:cubicBezTo>
                <a:cubicBezTo>
                  <a:pt x="350" y="7939"/>
                  <a:pt x="280" y="7883"/>
                  <a:pt x="196" y="7883"/>
                </a:cubicBezTo>
                <a:cubicBezTo>
                  <a:pt x="190" y="7882"/>
                  <a:pt x="184" y="7881"/>
                  <a:pt x="178" y="7881"/>
                </a:cubicBezTo>
                <a:close/>
                <a:moveTo>
                  <a:pt x="196" y="8751"/>
                </a:moveTo>
                <a:cubicBezTo>
                  <a:pt x="126" y="8751"/>
                  <a:pt x="56" y="8821"/>
                  <a:pt x="56" y="8905"/>
                </a:cubicBezTo>
                <a:lnTo>
                  <a:pt x="56" y="8863"/>
                </a:lnTo>
                <a:lnTo>
                  <a:pt x="56" y="8863"/>
                </a:lnTo>
                <a:cubicBezTo>
                  <a:pt x="28" y="8961"/>
                  <a:pt x="112" y="9045"/>
                  <a:pt x="196" y="9045"/>
                </a:cubicBezTo>
                <a:cubicBezTo>
                  <a:pt x="280" y="9045"/>
                  <a:pt x="350" y="8975"/>
                  <a:pt x="350" y="8905"/>
                </a:cubicBezTo>
                <a:cubicBezTo>
                  <a:pt x="350" y="8821"/>
                  <a:pt x="280" y="8751"/>
                  <a:pt x="196" y="8751"/>
                </a:cubicBezTo>
                <a:close/>
                <a:moveTo>
                  <a:pt x="178" y="9631"/>
                </a:moveTo>
                <a:cubicBezTo>
                  <a:pt x="115" y="9631"/>
                  <a:pt x="56" y="9696"/>
                  <a:pt x="56" y="9773"/>
                </a:cubicBezTo>
                <a:lnTo>
                  <a:pt x="56" y="9745"/>
                </a:lnTo>
                <a:lnTo>
                  <a:pt x="56" y="9745"/>
                </a:lnTo>
                <a:cubicBezTo>
                  <a:pt x="42" y="9843"/>
                  <a:pt x="112" y="9927"/>
                  <a:pt x="196" y="9927"/>
                </a:cubicBezTo>
                <a:cubicBezTo>
                  <a:pt x="280" y="9927"/>
                  <a:pt x="350" y="9857"/>
                  <a:pt x="350" y="9773"/>
                </a:cubicBezTo>
                <a:cubicBezTo>
                  <a:pt x="350" y="9689"/>
                  <a:pt x="280" y="9633"/>
                  <a:pt x="196" y="9633"/>
                </a:cubicBezTo>
                <a:cubicBezTo>
                  <a:pt x="190" y="9632"/>
                  <a:pt x="184" y="9631"/>
                  <a:pt x="178" y="9631"/>
                </a:cubicBezTo>
                <a:close/>
                <a:moveTo>
                  <a:pt x="196" y="10501"/>
                </a:moveTo>
                <a:cubicBezTo>
                  <a:pt x="126" y="10501"/>
                  <a:pt x="56" y="10571"/>
                  <a:pt x="56" y="10655"/>
                </a:cubicBezTo>
                <a:lnTo>
                  <a:pt x="56" y="10627"/>
                </a:lnTo>
                <a:lnTo>
                  <a:pt x="56" y="10627"/>
                </a:lnTo>
                <a:cubicBezTo>
                  <a:pt x="42" y="10711"/>
                  <a:pt x="112" y="10795"/>
                  <a:pt x="196" y="10795"/>
                </a:cubicBezTo>
                <a:cubicBezTo>
                  <a:pt x="280" y="10795"/>
                  <a:pt x="350" y="10725"/>
                  <a:pt x="350" y="10655"/>
                </a:cubicBezTo>
                <a:cubicBezTo>
                  <a:pt x="350" y="10571"/>
                  <a:pt x="280" y="10501"/>
                  <a:pt x="196" y="10501"/>
                </a:cubicBezTo>
                <a:close/>
                <a:moveTo>
                  <a:pt x="178" y="11381"/>
                </a:moveTo>
                <a:cubicBezTo>
                  <a:pt x="115" y="11381"/>
                  <a:pt x="56" y="11446"/>
                  <a:pt x="56" y="11523"/>
                </a:cubicBezTo>
                <a:lnTo>
                  <a:pt x="56" y="11509"/>
                </a:lnTo>
                <a:lnTo>
                  <a:pt x="56" y="11509"/>
                </a:lnTo>
                <a:cubicBezTo>
                  <a:pt x="43" y="11587"/>
                  <a:pt x="102" y="11665"/>
                  <a:pt x="178" y="11665"/>
                </a:cubicBezTo>
                <a:cubicBezTo>
                  <a:pt x="184" y="11665"/>
                  <a:pt x="190" y="11664"/>
                  <a:pt x="196" y="11663"/>
                </a:cubicBezTo>
                <a:cubicBezTo>
                  <a:pt x="203" y="11664"/>
                  <a:pt x="211" y="11665"/>
                  <a:pt x="218" y="11665"/>
                </a:cubicBezTo>
                <a:cubicBezTo>
                  <a:pt x="292" y="11665"/>
                  <a:pt x="350" y="11600"/>
                  <a:pt x="350" y="11523"/>
                </a:cubicBezTo>
                <a:cubicBezTo>
                  <a:pt x="350" y="11439"/>
                  <a:pt x="280" y="11383"/>
                  <a:pt x="196" y="11383"/>
                </a:cubicBezTo>
                <a:cubicBezTo>
                  <a:pt x="190" y="11382"/>
                  <a:pt x="184" y="11381"/>
                  <a:pt x="178" y="11381"/>
                </a:cubicBezTo>
                <a:close/>
                <a:moveTo>
                  <a:pt x="196" y="12251"/>
                </a:moveTo>
                <a:cubicBezTo>
                  <a:pt x="126" y="12251"/>
                  <a:pt x="56" y="12321"/>
                  <a:pt x="56" y="12405"/>
                </a:cubicBezTo>
                <a:lnTo>
                  <a:pt x="56" y="12391"/>
                </a:lnTo>
                <a:lnTo>
                  <a:pt x="56" y="12391"/>
                </a:lnTo>
                <a:cubicBezTo>
                  <a:pt x="42" y="12475"/>
                  <a:pt x="112" y="12545"/>
                  <a:pt x="196" y="12545"/>
                </a:cubicBezTo>
                <a:cubicBezTo>
                  <a:pt x="280" y="12545"/>
                  <a:pt x="350" y="12475"/>
                  <a:pt x="350" y="12405"/>
                </a:cubicBezTo>
                <a:cubicBezTo>
                  <a:pt x="350" y="12321"/>
                  <a:pt x="280" y="12251"/>
                  <a:pt x="196" y="12251"/>
                </a:cubicBezTo>
                <a:close/>
                <a:moveTo>
                  <a:pt x="196" y="13119"/>
                </a:moveTo>
                <a:cubicBezTo>
                  <a:pt x="126" y="13119"/>
                  <a:pt x="56" y="13189"/>
                  <a:pt x="56" y="13273"/>
                </a:cubicBezTo>
                <a:lnTo>
                  <a:pt x="56" y="13259"/>
                </a:lnTo>
                <a:lnTo>
                  <a:pt x="56" y="13259"/>
                </a:lnTo>
                <a:cubicBezTo>
                  <a:pt x="43" y="13337"/>
                  <a:pt x="102" y="13415"/>
                  <a:pt x="178" y="13415"/>
                </a:cubicBezTo>
                <a:cubicBezTo>
                  <a:pt x="184" y="13415"/>
                  <a:pt x="190" y="13414"/>
                  <a:pt x="196" y="13413"/>
                </a:cubicBezTo>
                <a:cubicBezTo>
                  <a:pt x="280" y="13413"/>
                  <a:pt x="350" y="13357"/>
                  <a:pt x="350" y="13273"/>
                </a:cubicBezTo>
                <a:cubicBezTo>
                  <a:pt x="350" y="13189"/>
                  <a:pt x="280" y="13119"/>
                  <a:pt x="196" y="13119"/>
                </a:cubicBezTo>
                <a:close/>
                <a:moveTo>
                  <a:pt x="196" y="14001"/>
                </a:moveTo>
                <a:cubicBezTo>
                  <a:pt x="126" y="14001"/>
                  <a:pt x="56" y="14071"/>
                  <a:pt x="56" y="14155"/>
                </a:cubicBezTo>
                <a:lnTo>
                  <a:pt x="56" y="14141"/>
                </a:lnTo>
                <a:lnTo>
                  <a:pt x="56" y="14141"/>
                </a:lnTo>
                <a:cubicBezTo>
                  <a:pt x="42" y="14225"/>
                  <a:pt x="112" y="14295"/>
                  <a:pt x="196" y="14295"/>
                </a:cubicBezTo>
                <a:cubicBezTo>
                  <a:pt x="280" y="14295"/>
                  <a:pt x="350" y="14225"/>
                  <a:pt x="350" y="14155"/>
                </a:cubicBezTo>
                <a:cubicBezTo>
                  <a:pt x="350" y="14071"/>
                  <a:pt x="280" y="14001"/>
                  <a:pt x="196" y="14001"/>
                </a:cubicBezTo>
                <a:close/>
                <a:moveTo>
                  <a:pt x="196" y="14869"/>
                </a:moveTo>
                <a:cubicBezTo>
                  <a:pt x="126" y="14869"/>
                  <a:pt x="56" y="14939"/>
                  <a:pt x="56" y="15023"/>
                </a:cubicBezTo>
                <a:lnTo>
                  <a:pt x="56" y="15009"/>
                </a:lnTo>
                <a:lnTo>
                  <a:pt x="56" y="15009"/>
                </a:lnTo>
                <a:cubicBezTo>
                  <a:pt x="43" y="15087"/>
                  <a:pt x="102" y="15165"/>
                  <a:pt x="178" y="15165"/>
                </a:cubicBezTo>
                <a:cubicBezTo>
                  <a:pt x="184" y="15165"/>
                  <a:pt x="190" y="15165"/>
                  <a:pt x="196" y="15163"/>
                </a:cubicBezTo>
                <a:cubicBezTo>
                  <a:pt x="280" y="15163"/>
                  <a:pt x="350" y="15107"/>
                  <a:pt x="350" y="15023"/>
                </a:cubicBezTo>
                <a:cubicBezTo>
                  <a:pt x="350" y="14939"/>
                  <a:pt x="280" y="14869"/>
                  <a:pt x="196" y="14869"/>
                </a:cubicBezTo>
                <a:close/>
                <a:moveTo>
                  <a:pt x="196" y="15752"/>
                </a:moveTo>
                <a:cubicBezTo>
                  <a:pt x="128" y="15752"/>
                  <a:pt x="60" y="15818"/>
                  <a:pt x="56" y="15899"/>
                </a:cubicBezTo>
                <a:cubicBezTo>
                  <a:pt x="56" y="15896"/>
                  <a:pt x="56" y="15894"/>
                  <a:pt x="56" y="15892"/>
                </a:cubicBezTo>
                <a:lnTo>
                  <a:pt x="56" y="15906"/>
                </a:lnTo>
                <a:cubicBezTo>
                  <a:pt x="56" y="15903"/>
                  <a:pt x="56" y="15901"/>
                  <a:pt x="56" y="15899"/>
                </a:cubicBezTo>
                <a:lnTo>
                  <a:pt x="56" y="15899"/>
                </a:lnTo>
                <a:cubicBezTo>
                  <a:pt x="60" y="15979"/>
                  <a:pt x="128" y="16046"/>
                  <a:pt x="196" y="16046"/>
                </a:cubicBezTo>
                <a:cubicBezTo>
                  <a:pt x="280" y="16046"/>
                  <a:pt x="350" y="15976"/>
                  <a:pt x="350" y="15906"/>
                </a:cubicBezTo>
                <a:cubicBezTo>
                  <a:pt x="350" y="15822"/>
                  <a:pt x="280" y="15752"/>
                  <a:pt x="196" y="15752"/>
                </a:cubicBezTo>
                <a:close/>
                <a:moveTo>
                  <a:pt x="178" y="16632"/>
                </a:moveTo>
                <a:cubicBezTo>
                  <a:pt x="115" y="16632"/>
                  <a:pt x="56" y="16697"/>
                  <a:pt x="56" y="16774"/>
                </a:cubicBezTo>
                <a:cubicBezTo>
                  <a:pt x="56" y="16858"/>
                  <a:pt x="126" y="16914"/>
                  <a:pt x="196" y="16914"/>
                </a:cubicBezTo>
                <a:cubicBezTo>
                  <a:pt x="280" y="16914"/>
                  <a:pt x="350" y="16858"/>
                  <a:pt x="350" y="16774"/>
                </a:cubicBezTo>
                <a:cubicBezTo>
                  <a:pt x="350" y="16690"/>
                  <a:pt x="280" y="16634"/>
                  <a:pt x="196" y="16634"/>
                </a:cubicBezTo>
                <a:cubicBezTo>
                  <a:pt x="190" y="16632"/>
                  <a:pt x="184" y="16632"/>
                  <a:pt x="178" y="16632"/>
                </a:cubicBez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5" name="Google Shape;1131;p33">
            <a:extLst>
              <a:ext uri="{FF2B5EF4-FFF2-40B4-BE49-F238E27FC236}">
                <a16:creationId xmlns:a16="http://schemas.microsoft.com/office/drawing/2014/main" id="{C7685D38-72FB-A55B-C654-95963ADB8CAD}"/>
              </a:ext>
            </a:extLst>
          </p:cNvPr>
          <p:cNvSpPr/>
          <p:nvPr/>
        </p:nvSpPr>
        <p:spPr>
          <a:xfrm>
            <a:off x="6560591" y="3166143"/>
            <a:ext cx="422928" cy="406737"/>
          </a:xfrm>
          <a:custGeom>
            <a:avLst/>
            <a:gdLst/>
            <a:ahLst/>
            <a:cxnLst/>
            <a:rect l="l" t="t" r="r" b="b"/>
            <a:pathLst>
              <a:path w="15934" h="15324" extrusionOk="0">
                <a:moveTo>
                  <a:pt x="8275" y="1"/>
                </a:moveTo>
                <a:cubicBezTo>
                  <a:pt x="5167" y="1"/>
                  <a:pt x="2381" y="1863"/>
                  <a:pt x="1191" y="4733"/>
                </a:cubicBezTo>
                <a:cubicBezTo>
                  <a:pt x="1" y="7590"/>
                  <a:pt x="659" y="10880"/>
                  <a:pt x="2857" y="13078"/>
                </a:cubicBezTo>
                <a:cubicBezTo>
                  <a:pt x="4318" y="14548"/>
                  <a:pt x="6280" y="15323"/>
                  <a:pt x="8274" y="15323"/>
                </a:cubicBezTo>
                <a:cubicBezTo>
                  <a:pt x="9261" y="15323"/>
                  <a:pt x="10256" y="15134"/>
                  <a:pt x="11201" y="14744"/>
                </a:cubicBezTo>
                <a:cubicBezTo>
                  <a:pt x="14072" y="13554"/>
                  <a:pt x="15934" y="10754"/>
                  <a:pt x="15934" y="7660"/>
                </a:cubicBezTo>
                <a:cubicBezTo>
                  <a:pt x="15934" y="3431"/>
                  <a:pt x="12504" y="1"/>
                  <a:pt x="8275" y="1"/>
                </a:cubicBezTo>
                <a:close/>
              </a:path>
            </a:pathLst>
          </a:custGeom>
          <a:gradFill>
            <a:gsLst>
              <a:gs pos="0">
                <a:srgbClr val="A3D798"/>
              </a:gs>
              <a:gs pos="100000">
                <a:srgbClr val="70C08D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6" name="Google Shape;1135;p33">
            <a:extLst>
              <a:ext uri="{FF2B5EF4-FFF2-40B4-BE49-F238E27FC236}">
                <a16:creationId xmlns:a16="http://schemas.microsoft.com/office/drawing/2014/main" id="{D3D4D48E-03A3-04D5-4BD2-31912DCC27AB}"/>
              </a:ext>
            </a:extLst>
          </p:cNvPr>
          <p:cNvSpPr/>
          <p:nvPr/>
        </p:nvSpPr>
        <p:spPr>
          <a:xfrm>
            <a:off x="6539566" y="3130695"/>
            <a:ext cx="423000" cy="4230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7" name="Google Shape;1171;p33">
            <a:extLst>
              <a:ext uri="{FF2B5EF4-FFF2-40B4-BE49-F238E27FC236}">
                <a16:creationId xmlns:a16="http://schemas.microsoft.com/office/drawing/2014/main" id="{30918481-0B51-6C43-40D1-42FEA7255E5B}"/>
              </a:ext>
            </a:extLst>
          </p:cNvPr>
          <p:cNvSpPr txBox="1"/>
          <p:nvPr/>
        </p:nvSpPr>
        <p:spPr>
          <a:xfrm>
            <a:off x="6243489" y="3564055"/>
            <a:ext cx="1015153" cy="47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pt-BR" sz="1200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AWS</a:t>
            </a:r>
          </a:p>
          <a:p>
            <a:pPr algn="ctr">
              <a:buClr>
                <a:srgbClr val="000000"/>
              </a:buClr>
              <a:buFont typeface="Arial"/>
              <a:buNone/>
            </a:pPr>
            <a:r>
              <a:rPr lang="pt-BR" sz="1200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Practitioner</a:t>
            </a:r>
            <a:endParaRPr sz="1200" kern="0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8" name="Google Shape;1112;p33">
            <a:extLst>
              <a:ext uri="{FF2B5EF4-FFF2-40B4-BE49-F238E27FC236}">
                <a16:creationId xmlns:a16="http://schemas.microsoft.com/office/drawing/2014/main" id="{4A711F05-C934-DEF8-6B38-71B3B21BCB4C}"/>
              </a:ext>
            </a:extLst>
          </p:cNvPr>
          <p:cNvSpPr/>
          <p:nvPr/>
        </p:nvSpPr>
        <p:spPr>
          <a:xfrm>
            <a:off x="6657206" y="2510619"/>
            <a:ext cx="213349" cy="182904"/>
          </a:xfrm>
          <a:custGeom>
            <a:avLst/>
            <a:gdLst/>
            <a:ahLst/>
            <a:cxnLst/>
            <a:rect l="l" t="t" r="r" b="b"/>
            <a:pathLst>
              <a:path w="8038" h="6891" extrusionOk="0">
                <a:moveTo>
                  <a:pt x="4607" y="1"/>
                </a:moveTo>
                <a:cubicBezTo>
                  <a:pt x="1541" y="1"/>
                  <a:pt x="1" y="3711"/>
                  <a:pt x="2171" y="5881"/>
                </a:cubicBezTo>
                <a:cubicBezTo>
                  <a:pt x="2872" y="6578"/>
                  <a:pt x="3733" y="6890"/>
                  <a:pt x="4577" y="6890"/>
                </a:cubicBezTo>
                <a:cubicBezTo>
                  <a:pt x="6344" y="6890"/>
                  <a:pt x="8038" y="5520"/>
                  <a:pt x="8038" y="3445"/>
                </a:cubicBezTo>
                <a:cubicBezTo>
                  <a:pt x="8038" y="1541"/>
                  <a:pt x="6497" y="1"/>
                  <a:pt x="4607" y="1"/>
                </a:cubicBezTo>
                <a:close/>
              </a:path>
            </a:pathLst>
          </a:custGeom>
          <a:gradFill>
            <a:gsLst>
              <a:gs pos="0">
                <a:srgbClr val="A3D798"/>
              </a:gs>
              <a:gs pos="100000">
                <a:srgbClr val="70C08D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9" name="Google Shape;1113;p33">
            <a:extLst>
              <a:ext uri="{FF2B5EF4-FFF2-40B4-BE49-F238E27FC236}">
                <a16:creationId xmlns:a16="http://schemas.microsoft.com/office/drawing/2014/main" id="{0BBFD5E7-7007-09F4-AEFC-30B7C55B5D57}"/>
              </a:ext>
            </a:extLst>
          </p:cNvPr>
          <p:cNvSpPr/>
          <p:nvPr/>
        </p:nvSpPr>
        <p:spPr>
          <a:xfrm>
            <a:off x="6629708" y="2484103"/>
            <a:ext cx="222638" cy="190814"/>
          </a:xfrm>
          <a:custGeom>
            <a:avLst/>
            <a:gdLst/>
            <a:ahLst/>
            <a:cxnLst/>
            <a:rect l="l" t="t" r="r" b="b"/>
            <a:pathLst>
              <a:path w="8388" h="7189" extrusionOk="0">
                <a:moveTo>
                  <a:pt x="4803" y="300"/>
                </a:moveTo>
                <a:cubicBezTo>
                  <a:pt x="6609" y="314"/>
                  <a:pt x="8079" y="1770"/>
                  <a:pt x="8093" y="3590"/>
                </a:cubicBezTo>
                <a:cubicBezTo>
                  <a:pt x="8093" y="5580"/>
                  <a:pt x="6470" y="6897"/>
                  <a:pt x="4774" y="6897"/>
                </a:cubicBezTo>
                <a:cubicBezTo>
                  <a:pt x="3965" y="6897"/>
                  <a:pt x="3139" y="6597"/>
                  <a:pt x="2465" y="5928"/>
                </a:cubicBezTo>
                <a:cubicBezTo>
                  <a:pt x="393" y="3856"/>
                  <a:pt x="1863" y="300"/>
                  <a:pt x="4803" y="300"/>
                </a:cubicBezTo>
                <a:close/>
                <a:moveTo>
                  <a:pt x="4762" y="1"/>
                </a:moveTo>
                <a:cubicBezTo>
                  <a:pt x="3881" y="1"/>
                  <a:pt x="2984" y="327"/>
                  <a:pt x="2255" y="1056"/>
                </a:cubicBezTo>
                <a:cubicBezTo>
                  <a:pt x="1" y="3324"/>
                  <a:pt x="1597" y="7188"/>
                  <a:pt x="4803" y="7188"/>
                </a:cubicBezTo>
                <a:cubicBezTo>
                  <a:pt x="6777" y="7174"/>
                  <a:pt x="8387" y="5578"/>
                  <a:pt x="8387" y="3590"/>
                </a:cubicBezTo>
                <a:cubicBezTo>
                  <a:pt x="8378" y="1430"/>
                  <a:pt x="6606" y="1"/>
                  <a:pt x="4762" y="1"/>
                </a:cubicBez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D964EBB4-CC29-8576-8D71-DFD02A0876DB}"/>
              </a:ext>
            </a:extLst>
          </p:cNvPr>
          <p:cNvCxnSpPr>
            <a:cxnSpLocks/>
          </p:cNvCxnSpPr>
          <p:nvPr/>
        </p:nvCxnSpPr>
        <p:spPr>
          <a:xfrm flipV="1">
            <a:off x="5866310" y="2583656"/>
            <a:ext cx="798556" cy="1531"/>
          </a:xfrm>
          <a:prstGeom prst="line">
            <a:avLst/>
          </a:prstGeom>
          <a:noFill/>
          <a:ln w="6350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71" name="Google Shape;1104;p33">
            <a:extLst>
              <a:ext uri="{FF2B5EF4-FFF2-40B4-BE49-F238E27FC236}">
                <a16:creationId xmlns:a16="http://schemas.microsoft.com/office/drawing/2014/main" id="{40D719B8-A08B-5582-48BC-D698E22035AA}"/>
              </a:ext>
            </a:extLst>
          </p:cNvPr>
          <p:cNvSpPr/>
          <p:nvPr/>
        </p:nvSpPr>
        <p:spPr>
          <a:xfrm>
            <a:off x="7770992" y="2692677"/>
            <a:ext cx="9316" cy="448940"/>
          </a:xfrm>
          <a:custGeom>
            <a:avLst/>
            <a:gdLst/>
            <a:ahLst/>
            <a:cxnLst/>
            <a:rect l="l" t="t" r="r" b="b"/>
            <a:pathLst>
              <a:path w="351" h="16914" extrusionOk="0">
                <a:moveTo>
                  <a:pt x="196" y="0"/>
                </a:moveTo>
                <a:cubicBezTo>
                  <a:pt x="126" y="0"/>
                  <a:pt x="56" y="70"/>
                  <a:pt x="56" y="154"/>
                </a:cubicBezTo>
                <a:lnTo>
                  <a:pt x="56" y="84"/>
                </a:lnTo>
                <a:lnTo>
                  <a:pt x="56" y="84"/>
                </a:lnTo>
                <a:cubicBezTo>
                  <a:pt x="3" y="177"/>
                  <a:pt x="76" y="295"/>
                  <a:pt x="179" y="295"/>
                </a:cubicBezTo>
                <a:cubicBezTo>
                  <a:pt x="185" y="295"/>
                  <a:pt x="190" y="295"/>
                  <a:pt x="196" y="294"/>
                </a:cubicBezTo>
                <a:cubicBezTo>
                  <a:pt x="280" y="294"/>
                  <a:pt x="350" y="224"/>
                  <a:pt x="350" y="154"/>
                </a:cubicBezTo>
                <a:cubicBezTo>
                  <a:pt x="350" y="70"/>
                  <a:pt x="280" y="0"/>
                  <a:pt x="196" y="0"/>
                </a:cubicBezTo>
                <a:close/>
                <a:moveTo>
                  <a:pt x="196" y="882"/>
                </a:moveTo>
                <a:cubicBezTo>
                  <a:pt x="126" y="882"/>
                  <a:pt x="56" y="938"/>
                  <a:pt x="56" y="1022"/>
                </a:cubicBezTo>
                <a:lnTo>
                  <a:pt x="56" y="966"/>
                </a:lnTo>
                <a:lnTo>
                  <a:pt x="56" y="966"/>
                </a:lnTo>
                <a:cubicBezTo>
                  <a:pt x="0" y="1064"/>
                  <a:pt x="84" y="1176"/>
                  <a:pt x="196" y="1176"/>
                </a:cubicBezTo>
                <a:cubicBezTo>
                  <a:pt x="280" y="1176"/>
                  <a:pt x="350" y="1106"/>
                  <a:pt x="350" y="1022"/>
                </a:cubicBezTo>
                <a:cubicBezTo>
                  <a:pt x="350" y="938"/>
                  <a:pt x="280" y="882"/>
                  <a:pt x="196" y="882"/>
                </a:cubicBezTo>
                <a:close/>
                <a:moveTo>
                  <a:pt x="196" y="1750"/>
                </a:moveTo>
                <a:cubicBezTo>
                  <a:pt x="126" y="1750"/>
                  <a:pt x="56" y="1820"/>
                  <a:pt x="56" y="1904"/>
                </a:cubicBezTo>
                <a:lnTo>
                  <a:pt x="56" y="1834"/>
                </a:lnTo>
                <a:lnTo>
                  <a:pt x="56" y="1834"/>
                </a:lnTo>
                <a:cubicBezTo>
                  <a:pt x="17" y="1940"/>
                  <a:pt x="77" y="2046"/>
                  <a:pt x="177" y="2046"/>
                </a:cubicBezTo>
                <a:cubicBezTo>
                  <a:pt x="183" y="2046"/>
                  <a:pt x="190" y="2045"/>
                  <a:pt x="196" y="2044"/>
                </a:cubicBezTo>
                <a:cubicBezTo>
                  <a:pt x="280" y="2044"/>
                  <a:pt x="350" y="1974"/>
                  <a:pt x="350" y="1904"/>
                </a:cubicBezTo>
                <a:cubicBezTo>
                  <a:pt x="350" y="1820"/>
                  <a:pt x="280" y="1750"/>
                  <a:pt x="196" y="1750"/>
                </a:cubicBezTo>
                <a:close/>
                <a:moveTo>
                  <a:pt x="196" y="2632"/>
                </a:moveTo>
                <a:cubicBezTo>
                  <a:pt x="126" y="2632"/>
                  <a:pt x="56" y="2688"/>
                  <a:pt x="56" y="2772"/>
                </a:cubicBezTo>
                <a:lnTo>
                  <a:pt x="56" y="2716"/>
                </a:lnTo>
                <a:lnTo>
                  <a:pt x="56" y="2716"/>
                </a:lnTo>
                <a:cubicBezTo>
                  <a:pt x="14" y="2814"/>
                  <a:pt x="98" y="2926"/>
                  <a:pt x="196" y="2926"/>
                </a:cubicBezTo>
                <a:cubicBezTo>
                  <a:pt x="280" y="2926"/>
                  <a:pt x="350" y="2856"/>
                  <a:pt x="350" y="2772"/>
                </a:cubicBezTo>
                <a:cubicBezTo>
                  <a:pt x="350" y="2688"/>
                  <a:pt x="280" y="2632"/>
                  <a:pt x="196" y="2632"/>
                </a:cubicBezTo>
                <a:close/>
                <a:moveTo>
                  <a:pt x="196" y="3501"/>
                </a:moveTo>
                <a:cubicBezTo>
                  <a:pt x="126" y="3501"/>
                  <a:pt x="56" y="3571"/>
                  <a:pt x="56" y="3655"/>
                </a:cubicBezTo>
                <a:lnTo>
                  <a:pt x="56" y="3599"/>
                </a:lnTo>
                <a:lnTo>
                  <a:pt x="56" y="3599"/>
                </a:lnTo>
                <a:cubicBezTo>
                  <a:pt x="17" y="3691"/>
                  <a:pt x="89" y="3796"/>
                  <a:pt x="179" y="3796"/>
                </a:cubicBezTo>
                <a:cubicBezTo>
                  <a:pt x="185" y="3796"/>
                  <a:pt x="191" y="3795"/>
                  <a:pt x="196" y="3795"/>
                </a:cubicBezTo>
                <a:cubicBezTo>
                  <a:pt x="280" y="3795"/>
                  <a:pt x="350" y="3725"/>
                  <a:pt x="350" y="3655"/>
                </a:cubicBezTo>
                <a:cubicBezTo>
                  <a:pt x="350" y="3571"/>
                  <a:pt x="280" y="3501"/>
                  <a:pt x="196" y="3501"/>
                </a:cubicBezTo>
                <a:close/>
                <a:moveTo>
                  <a:pt x="178" y="4381"/>
                </a:moveTo>
                <a:cubicBezTo>
                  <a:pt x="115" y="4381"/>
                  <a:pt x="56" y="4446"/>
                  <a:pt x="56" y="4523"/>
                </a:cubicBezTo>
                <a:lnTo>
                  <a:pt x="56" y="4481"/>
                </a:lnTo>
                <a:lnTo>
                  <a:pt x="56" y="4481"/>
                </a:lnTo>
                <a:cubicBezTo>
                  <a:pt x="14" y="4579"/>
                  <a:pt x="98" y="4677"/>
                  <a:pt x="196" y="4677"/>
                </a:cubicBezTo>
                <a:cubicBezTo>
                  <a:pt x="280" y="4677"/>
                  <a:pt x="350" y="4607"/>
                  <a:pt x="350" y="4523"/>
                </a:cubicBezTo>
                <a:cubicBezTo>
                  <a:pt x="350" y="4439"/>
                  <a:pt x="280" y="4383"/>
                  <a:pt x="196" y="4383"/>
                </a:cubicBezTo>
                <a:cubicBezTo>
                  <a:pt x="190" y="4381"/>
                  <a:pt x="184" y="4381"/>
                  <a:pt x="178" y="4381"/>
                </a:cubicBezTo>
                <a:close/>
                <a:moveTo>
                  <a:pt x="196" y="5251"/>
                </a:moveTo>
                <a:cubicBezTo>
                  <a:pt x="126" y="5251"/>
                  <a:pt x="56" y="5321"/>
                  <a:pt x="56" y="5405"/>
                </a:cubicBezTo>
                <a:lnTo>
                  <a:pt x="56" y="5349"/>
                </a:lnTo>
                <a:lnTo>
                  <a:pt x="56" y="5349"/>
                </a:lnTo>
                <a:cubicBezTo>
                  <a:pt x="30" y="5441"/>
                  <a:pt x="90" y="5546"/>
                  <a:pt x="180" y="5546"/>
                </a:cubicBezTo>
                <a:cubicBezTo>
                  <a:pt x="185" y="5546"/>
                  <a:pt x="191" y="5545"/>
                  <a:pt x="196" y="5545"/>
                </a:cubicBezTo>
                <a:cubicBezTo>
                  <a:pt x="280" y="5545"/>
                  <a:pt x="350" y="5475"/>
                  <a:pt x="350" y="5405"/>
                </a:cubicBezTo>
                <a:cubicBezTo>
                  <a:pt x="350" y="5321"/>
                  <a:pt x="280" y="5251"/>
                  <a:pt x="196" y="5251"/>
                </a:cubicBezTo>
                <a:close/>
                <a:moveTo>
                  <a:pt x="196" y="6133"/>
                </a:moveTo>
                <a:cubicBezTo>
                  <a:pt x="126" y="6133"/>
                  <a:pt x="56" y="6189"/>
                  <a:pt x="56" y="6273"/>
                </a:cubicBezTo>
                <a:lnTo>
                  <a:pt x="56" y="6231"/>
                </a:lnTo>
                <a:lnTo>
                  <a:pt x="56" y="6231"/>
                </a:lnTo>
                <a:cubicBezTo>
                  <a:pt x="28" y="6329"/>
                  <a:pt x="98" y="6427"/>
                  <a:pt x="196" y="6427"/>
                </a:cubicBezTo>
                <a:cubicBezTo>
                  <a:pt x="280" y="6427"/>
                  <a:pt x="350" y="6357"/>
                  <a:pt x="350" y="6273"/>
                </a:cubicBezTo>
                <a:cubicBezTo>
                  <a:pt x="350" y="6189"/>
                  <a:pt x="280" y="6133"/>
                  <a:pt x="196" y="6133"/>
                </a:cubicBezTo>
                <a:close/>
                <a:moveTo>
                  <a:pt x="196" y="7001"/>
                </a:moveTo>
                <a:cubicBezTo>
                  <a:pt x="126" y="7001"/>
                  <a:pt x="56" y="7071"/>
                  <a:pt x="56" y="7155"/>
                </a:cubicBezTo>
                <a:lnTo>
                  <a:pt x="56" y="7113"/>
                </a:lnTo>
                <a:lnTo>
                  <a:pt x="56" y="7113"/>
                </a:lnTo>
                <a:cubicBezTo>
                  <a:pt x="28" y="7211"/>
                  <a:pt x="98" y="7295"/>
                  <a:pt x="196" y="7295"/>
                </a:cubicBezTo>
                <a:cubicBezTo>
                  <a:pt x="280" y="7295"/>
                  <a:pt x="350" y="7225"/>
                  <a:pt x="350" y="7155"/>
                </a:cubicBezTo>
                <a:cubicBezTo>
                  <a:pt x="350" y="7071"/>
                  <a:pt x="280" y="7001"/>
                  <a:pt x="196" y="7001"/>
                </a:cubicBezTo>
                <a:close/>
                <a:moveTo>
                  <a:pt x="178" y="7881"/>
                </a:moveTo>
                <a:cubicBezTo>
                  <a:pt x="115" y="7881"/>
                  <a:pt x="56" y="7946"/>
                  <a:pt x="56" y="8023"/>
                </a:cubicBezTo>
                <a:lnTo>
                  <a:pt x="56" y="7995"/>
                </a:lnTo>
                <a:lnTo>
                  <a:pt x="56" y="7995"/>
                </a:lnTo>
                <a:cubicBezTo>
                  <a:pt x="28" y="8079"/>
                  <a:pt x="98" y="8177"/>
                  <a:pt x="196" y="8177"/>
                </a:cubicBezTo>
                <a:cubicBezTo>
                  <a:pt x="280" y="8177"/>
                  <a:pt x="350" y="8107"/>
                  <a:pt x="350" y="8023"/>
                </a:cubicBezTo>
                <a:cubicBezTo>
                  <a:pt x="350" y="7939"/>
                  <a:pt x="280" y="7883"/>
                  <a:pt x="196" y="7883"/>
                </a:cubicBezTo>
                <a:cubicBezTo>
                  <a:pt x="190" y="7882"/>
                  <a:pt x="184" y="7881"/>
                  <a:pt x="178" y="7881"/>
                </a:cubicBezTo>
                <a:close/>
                <a:moveTo>
                  <a:pt x="196" y="8751"/>
                </a:moveTo>
                <a:cubicBezTo>
                  <a:pt x="126" y="8751"/>
                  <a:pt x="56" y="8821"/>
                  <a:pt x="56" y="8905"/>
                </a:cubicBezTo>
                <a:lnTo>
                  <a:pt x="56" y="8863"/>
                </a:lnTo>
                <a:lnTo>
                  <a:pt x="56" y="8863"/>
                </a:lnTo>
                <a:cubicBezTo>
                  <a:pt x="28" y="8961"/>
                  <a:pt x="112" y="9045"/>
                  <a:pt x="196" y="9045"/>
                </a:cubicBezTo>
                <a:cubicBezTo>
                  <a:pt x="280" y="9045"/>
                  <a:pt x="350" y="8975"/>
                  <a:pt x="350" y="8905"/>
                </a:cubicBezTo>
                <a:cubicBezTo>
                  <a:pt x="350" y="8821"/>
                  <a:pt x="280" y="8751"/>
                  <a:pt x="196" y="8751"/>
                </a:cubicBezTo>
                <a:close/>
                <a:moveTo>
                  <a:pt x="178" y="9631"/>
                </a:moveTo>
                <a:cubicBezTo>
                  <a:pt x="115" y="9631"/>
                  <a:pt x="56" y="9696"/>
                  <a:pt x="56" y="9773"/>
                </a:cubicBezTo>
                <a:lnTo>
                  <a:pt x="56" y="9745"/>
                </a:lnTo>
                <a:lnTo>
                  <a:pt x="56" y="9745"/>
                </a:lnTo>
                <a:cubicBezTo>
                  <a:pt x="42" y="9843"/>
                  <a:pt x="112" y="9927"/>
                  <a:pt x="196" y="9927"/>
                </a:cubicBezTo>
                <a:cubicBezTo>
                  <a:pt x="280" y="9927"/>
                  <a:pt x="350" y="9857"/>
                  <a:pt x="350" y="9773"/>
                </a:cubicBezTo>
                <a:cubicBezTo>
                  <a:pt x="350" y="9689"/>
                  <a:pt x="280" y="9633"/>
                  <a:pt x="196" y="9633"/>
                </a:cubicBezTo>
                <a:cubicBezTo>
                  <a:pt x="190" y="9632"/>
                  <a:pt x="184" y="9631"/>
                  <a:pt x="178" y="9631"/>
                </a:cubicBezTo>
                <a:close/>
                <a:moveTo>
                  <a:pt x="196" y="10501"/>
                </a:moveTo>
                <a:cubicBezTo>
                  <a:pt x="126" y="10501"/>
                  <a:pt x="56" y="10571"/>
                  <a:pt x="56" y="10655"/>
                </a:cubicBezTo>
                <a:lnTo>
                  <a:pt x="56" y="10627"/>
                </a:lnTo>
                <a:lnTo>
                  <a:pt x="56" y="10627"/>
                </a:lnTo>
                <a:cubicBezTo>
                  <a:pt x="42" y="10711"/>
                  <a:pt x="112" y="10795"/>
                  <a:pt x="196" y="10795"/>
                </a:cubicBezTo>
                <a:cubicBezTo>
                  <a:pt x="280" y="10795"/>
                  <a:pt x="350" y="10725"/>
                  <a:pt x="350" y="10655"/>
                </a:cubicBezTo>
                <a:cubicBezTo>
                  <a:pt x="350" y="10571"/>
                  <a:pt x="280" y="10501"/>
                  <a:pt x="196" y="10501"/>
                </a:cubicBezTo>
                <a:close/>
                <a:moveTo>
                  <a:pt x="178" y="11381"/>
                </a:moveTo>
                <a:cubicBezTo>
                  <a:pt x="115" y="11381"/>
                  <a:pt x="56" y="11446"/>
                  <a:pt x="56" y="11523"/>
                </a:cubicBezTo>
                <a:lnTo>
                  <a:pt x="56" y="11509"/>
                </a:lnTo>
                <a:lnTo>
                  <a:pt x="56" y="11509"/>
                </a:lnTo>
                <a:cubicBezTo>
                  <a:pt x="43" y="11587"/>
                  <a:pt x="102" y="11665"/>
                  <a:pt x="178" y="11665"/>
                </a:cubicBezTo>
                <a:cubicBezTo>
                  <a:pt x="184" y="11665"/>
                  <a:pt x="190" y="11664"/>
                  <a:pt x="196" y="11663"/>
                </a:cubicBezTo>
                <a:cubicBezTo>
                  <a:pt x="203" y="11664"/>
                  <a:pt x="211" y="11665"/>
                  <a:pt x="218" y="11665"/>
                </a:cubicBezTo>
                <a:cubicBezTo>
                  <a:pt x="292" y="11665"/>
                  <a:pt x="350" y="11600"/>
                  <a:pt x="350" y="11523"/>
                </a:cubicBezTo>
                <a:cubicBezTo>
                  <a:pt x="350" y="11439"/>
                  <a:pt x="280" y="11383"/>
                  <a:pt x="196" y="11383"/>
                </a:cubicBezTo>
                <a:cubicBezTo>
                  <a:pt x="190" y="11382"/>
                  <a:pt x="184" y="11381"/>
                  <a:pt x="178" y="11381"/>
                </a:cubicBezTo>
                <a:close/>
                <a:moveTo>
                  <a:pt x="196" y="12251"/>
                </a:moveTo>
                <a:cubicBezTo>
                  <a:pt x="126" y="12251"/>
                  <a:pt x="56" y="12321"/>
                  <a:pt x="56" y="12405"/>
                </a:cubicBezTo>
                <a:lnTo>
                  <a:pt x="56" y="12391"/>
                </a:lnTo>
                <a:lnTo>
                  <a:pt x="56" y="12391"/>
                </a:lnTo>
                <a:cubicBezTo>
                  <a:pt x="42" y="12475"/>
                  <a:pt x="112" y="12545"/>
                  <a:pt x="196" y="12545"/>
                </a:cubicBezTo>
                <a:cubicBezTo>
                  <a:pt x="280" y="12545"/>
                  <a:pt x="350" y="12475"/>
                  <a:pt x="350" y="12405"/>
                </a:cubicBezTo>
                <a:cubicBezTo>
                  <a:pt x="350" y="12321"/>
                  <a:pt x="280" y="12251"/>
                  <a:pt x="196" y="12251"/>
                </a:cubicBezTo>
                <a:close/>
                <a:moveTo>
                  <a:pt x="196" y="13119"/>
                </a:moveTo>
                <a:cubicBezTo>
                  <a:pt x="126" y="13119"/>
                  <a:pt x="56" y="13189"/>
                  <a:pt x="56" y="13273"/>
                </a:cubicBezTo>
                <a:lnTo>
                  <a:pt x="56" y="13259"/>
                </a:lnTo>
                <a:lnTo>
                  <a:pt x="56" y="13259"/>
                </a:lnTo>
                <a:cubicBezTo>
                  <a:pt x="43" y="13337"/>
                  <a:pt x="102" y="13415"/>
                  <a:pt x="178" y="13415"/>
                </a:cubicBezTo>
                <a:cubicBezTo>
                  <a:pt x="184" y="13415"/>
                  <a:pt x="190" y="13414"/>
                  <a:pt x="196" y="13413"/>
                </a:cubicBezTo>
                <a:cubicBezTo>
                  <a:pt x="280" y="13413"/>
                  <a:pt x="350" y="13357"/>
                  <a:pt x="350" y="13273"/>
                </a:cubicBezTo>
                <a:cubicBezTo>
                  <a:pt x="350" y="13189"/>
                  <a:pt x="280" y="13119"/>
                  <a:pt x="196" y="13119"/>
                </a:cubicBezTo>
                <a:close/>
                <a:moveTo>
                  <a:pt x="196" y="14001"/>
                </a:moveTo>
                <a:cubicBezTo>
                  <a:pt x="126" y="14001"/>
                  <a:pt x="56" y="14071"/>
                  <a:pt x="56" y="14155"/>
                </a:cubicBezTo>
                <a:lnTo>
                  <a:pt x="56" y="14141"/>
                </a:lnTo>
                <a:lnTo>
                  <a:pt x="56" y="14141"/>
                </a:lnTo>
                <a:cubicBezTo>
                  <a:pt x="42" y="14225"/>
                  <a:pt x="112" y="14295"/>
                  <a:pt x="196" y="14295"/>
                </a:cubicBezTo>
                <a:cubicBezTo>
                  <a:pt x="280" y="14295"/>
                  <a:pt x="350" y="14225"/>
                  <a:pt x="350" y="14155"/>
                </a:cubicBezTo>
                <a:cubicBezTo>
                  <a:pt x="350" y="14071"/>
                  <a:pt x="280" y="14001"/>
                  <a:pt x="196" y="14001"/>
                </a:cubicBezTo>
                <a:close/>
                <a:moveTo>
                  <a:pt x="196" y="14869"/>
                </a:moveTo>
                <a:cubicBezTo>
                  <a:pt x="126" y="14869"/>
                  <a:pt x="56" y="14939"/>
                  <a:pt x="56" y="15023"/>
                </a:cubicBezTo>
                <a:lnTo>
                  <a:pt x="56" y="15009"/>
                </a:lnTo>
                <a:lnTo>
                  <a:pt x="56" y="15009"/>
                </a:lnTo>
                <a:cubicBezTo>
                  <a:pt x="43" y="15087"/>
                  <a:pt x="102" y="15165"/>
                  <a:pt x="178" y="15165"/>
                </a:cubicBezTo>
                <a:cubicBezTo>
                  <a:pt x="184" y="15165"/>
                  <a:pt x="190" y="15165"/>
                  <a:pt x="196" y="15163"/>
                </a:cubicBezTo>
                <a:cubicBezTo>
                  <a:pt x="280" y="15163"/>
                  <a:pt x="350" y="15107"/>
                  <a:pt x="350" y="15023"/>
                </a:cubicBezTo>
                <a:cubicBezTo>
                  <a:pt x="350" y="14939"/>
                  <a:pt x="280" y="14869"/>
                  <a:pt x="196" y="14869"/>
                </a:cubicBezTo>
                <a:close/>
                <a:moveTo>
                  <a:pt x="196" y="15752"/>
                </a:moveTo>
                <a:cubicBezTo>
                  <a:pt x="128" y="15752"/>
                  <a:pt x="60" y="15818"/>
                  <a:pt x="56" y="15899"/>
                </a:cubicBezTo>
                <a:cubicBezTo>
                  <a:pt x="56" y="15896"/>
                  <a:pt x="56" y="15894"/>
                  <a:pt x="56" y="15892"/>
                </a:cubicBezTo>
                <a:lnTo>
                  <a:pt x="56" y="15906"/>
                </a:lnTo>
                <a:cubicBezTo>
                  <a:pt x="56" y="15903"/>
                  <a:pt x="56" y="15901"/>
                  <a:pt x="56" y="15899"/>
                </a:cubicBezTo>
                <a:lnTo>
                  <a:pt x="56" y="15899"/>
                </a:lnTo>
                <a:cubicBezTo>
                  <a:pt x="60" y="15979"/>
                  <a:pt x="128" y="16046"/>
                  <a:pt x="196" y="16046"/>
                </a:cubicBezTo>
                <a:cubicBezTo>
                  <a:pt x="280" y="16046"/>
                  <a:pt x="350" y="15976"/>
                  <a:pt x="350" y="15906"/>
                </a:cubicBezTo>
                <a:cubicBezTo>
                  <a:pt x="350" y="15822"/>
                  <a:pt x="280" y="15752"/>
                  <a:pt x="196" y="15752"/>
                </a:cubicBezTo>
                <a:close/>
                <a:moveTo>
                  <a:pt x="178" y="16632"/>
                </a:moveTo>
                <a:cubicBezTo>
                  <a:pt x="115" y="16632"/>
                  <a:pt x="56" y="16697"/>
                  <a:pt x="56" y="16774"/>
                </a:cubicBezTo>
                <a:cubicBezTo>
                  <a:pt x="56" y="16858"/>
                  <a:pt x="126" y="16914"/>
                  <a:pt x="196" y="16914"/>
                </a:cubicBezTo>
                <a:cubicBezTo>
                  <a:pt x="280" y="16914"/>
                  <a:pt x="350" y="16858"/>
                  <a:pt x="350" y="16774"/>
                </a:cubicBezTo>
                <a:cubicBezTo>
                  <a:pt x="350" y="16690"/>
                  <a:pt x="280" y="16634"/>
                  <a:pt x="196" y="16634"/>
                </a:cubicBezTo>
                <a:cubicBezTo>
                  <a:pt x="190" y="16632"/>
                  <a:pt x="184" y="16632"/>
                  <a:pt x="178" y="16632"/>
                </a:cubicBez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2" name="Google Shape;1131;p33">
            <a:extLst>
              <a:ext uri="{FF2B5EF4-FFF2-40B4-BE49-F238E27FC236}">
                <a16:creationId xmlns:a16="http://schemas.microsoft.com/office/drawing/2014/main" id="{8098D07F-988A-DA46-8507-86275DAAC6CA}"/>
              </a:ext>
            </a:extLst>
          </p:cNvPr>
          <p:cNvSpPr/>
          <p:nvPr/>
        </p:nvSpPr>
        <p:spPr>
          <a:xfrm>
            <a:off x="7579966" y="3166836"/>
            <a:ext cx="422928" cy="406737"/>
          </a:xfrm>
          <a:custGeom>
            <a:avLst/>
            <a:gdLst/>
            <a:ahLst/>
            <a:cxnLst/>
            <a:rect l="l" t="t" r="r" b="b"/>
            <a:pathLst>
              <a:path w="15934" h="15324" extrusionOk="0">
                <a:moveTo>
                  <a:pt x="8275" y="1"/>
                </a:moveTo>
                <a:cubicBezTo>
                  <a:pt x="5167" y="1"/>
                  <a:pt x="2381" y="1863"/>
                  <a:pt x="1191" y="4733"/>
                </a:cubicBezTo>
                <a:cubicBezTo>
                  <a:pt x="1" y="7590"/>
                  <a:pt x="659" y="10880"/>
                  <a:pt x="2857" y="13078"/>
                </a:cubicBezTo>
                <a:cubicBezTo>
                  <a:pt x="4318" y="14548"/>
                  <a:pt x="6280" y="15323"/>
                  <a:pt x="8274" y="15323"/>
                </a:cubicBezTo>
                <a:cubicBezTo>
                  <a:pt x="9261" y="15323"/>
                  <a:pt x="10256" y="15134"/>
                  <a:pt x="11201" y="14744"/>
                </a:cubicBezTo>
                <a:cubicBezTo>
                  <a:pt x="14072" y="13554"/>
                  <a:pt x="15934" y="10754"/>
                  <a:pt x="15934" y="7660"/>
                </a:cubicBezTo>
                <a:cubicBezTo>
                  <a:pt x="15934" y="3431"/>
                  <a:pt x="12504" y="1"/>
                  <a:pt x="8275" y="1"/>
                </a:cubicBezTo>
                <a:close/>
              </a:path>
            </a:pathLst>
          </a:custGeom>
          <a:gradFill>
            <a:gsLst>
              <a:gs pos="0">
                <a:srgbClr val="A3D798"/>
              </a:gs>
              <a:gs pos="100000">
                <a:srgbClr val="70C08D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3" name="Google Shape;1135;p33">
            <a:extLst>
              <a:ext uri="{FF2B5EF4-FFF2-40B4-BE49-F238E27FC236}">
                <a16:creationId xmlns:a16="http://schemas.microsoft.com/office/drawing/2014/main" id="{88FEC36C-B355-265D-1E28-3C6710B28793}"/>
              </a:ext>
            </a:extLst>
          </p:cNvPr>
          <p:cNvSpPr/>
          <p:nvPr/>
        </p:nvSpPr>
        <p:spPr>
          <a:xfrm>
            <a:off x="7558941" y="3131388"/>
            <a:ext cx="423000" cy="4230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4" name="Google Shape;1171;p33">
            <a:extLst>
              <a:ext uri="{FF2B5EF4-FFF2-40B4-BE49-F238E27FC236}">
                <a16:creationId xmlns:a16="http://schemas.microsoft.com/office/drawing/2014/main" id="{D27040F8-BA7D-4CFA-0534-3AFD04A78344}"/>
              </a:ext>
            </a:extLst>
          </p:cNvPr>
          <p:cNvSpPr txBox="1"/>
          <p:nvPr/>
        </p:nvSpPr>
        <p:spPr>
          <a:xfrm>
            <a:off x="7262864" y="3579607"/>
            <a:ext cx="1015153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pt-BR" sz="1200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AWS</a:t>
            </a:r>
          </a:p>
          <a:p>
            <a:pPr algn="ctr">
              <a:buClr>
                <a:srgbClr val="000000"/>
              </a:buClr>
              <a:buFont typeface="Arial"/>
              <a:buNone/>
            </a:pPr>
            <a:r>
              <a:rPr lang="pt-BR" sz="1200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Architect </a:t>
            </a:r>
            <a:r>
              <a:rPr lang="pt-BR" sz="800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Associate</a:t>
            </a:r>
            <a:r>
              <a:rPr lang="pt-BR" sz="1200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endParaRPr sz="1200" kern="0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5" name="Google Shape;1112;p33">
            <a:extLst>
              <a:ext uri="{FF2B5EF4-FFF2-40B4-BE49-F238E27FC236}">
                <a16:creationId xmlns:a16="http://schemas.microsoft.com/office/drawing/2014/main" id="{DB6F617B-3A37-2B78-D463-F9DF3BEDD609}"/>
              </a:ext>
            </a:extLst>
          </p:cNvPr>
          <p:cNvSpPr/>
          <p:nvPr/>
        </p:nvSpPr>
        <p:spPr>
          <a:xfrm>
            <a:off x="7676581" y="2511312"/>
            <a:ext cx="213349" cy="182904"/>
          </a:xfrm>
          <a:custGeom>
            <a:avLst/>
            <a:gdLst/>
            <a:ahLst/>
            <a:cxnLst/>
            <a:rect l="l" t="t" r="r" b="b"/>
            <a:pathLst>
              <a:path w="8038" h="6891" extrusionOk="0">
                <a:moveTo>
                  <a:pt x="4607" y="1"/>
                </a:moveTo>
                <a:cubicBezTo>
                  <a:pt x="1541" y="1"/>
                  <a:pt x="1" y="3711"/>
                  <a:pt x="2171" y="5881"/>
                </a:cubicBezTo>
                <a:cubicBezTo>
                  <a:pt x="2872" y="6578"/>
                  <a:pt x="3733" y="6890"/>
                  <a:pt x="4577" y="6890"/>
                </a:cubicBezTo>
                <a:cubicBezTo>
                  <a:pt x="6344" y="6890"/>
                  <a:pt x="8038" y="5520"/>
                  <a:pt x="8038" y="3445"/>
                </a:cubicBezTo>
                <a:cubicBezTo>
                  <a:pt x="8038" y="1541"/>
                  <a:pt x="6497" y="1"/>
                  <a:pt x="4607" y="1"/>
                </a:cubicBezTo>
                <a:close/>
              </a:path>
            </a:pathLst>
          </a:custGeom>
          <a:gradFill>
            <a:gsLst>
              <a:gs pos="0">
                <a:srgbClr val="A3D798"/>
              </a:gs>
              <a:gs pos="100000">
                <a:srgbClr val="70C08D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6" name="Google Shape;1113;p33">
            <a:extLst>
              <a:ext uri="{FF2B5EF4-FFF2-40B4-BE49-F238E27FC236}">
                <a16:creationId xmlns:a16="http://schemas.microsoft.com/office/drawing/2014/main" id="{A3E5CB4B-8A09-BDBE-3F81-8CAD95F3938C}"/>
              </a:ext>
            </a:extLst>
          </p:cNvPr>
          <p:cNvSpPr/>
          <p:nvPr/>
        </p:nvSpPr>
        <p:spPr>
          <a:xfrm>
            <a:off x="7649083" y="2484796"/>
            <a:ext cx="222638" cy="190814"/>
          </a:xfrm>
          <a:custGeom>
            <a:avLst/>
            <a:gdLst/>
            <a:ahLst/>
            <a:cxnLst/>
            <a:rect l="l" t="t" r="r" b="b"/>
            <a:pathLst>
              <a:path w="8388" h="7189" extrusionOk="0">
                <a:moveTo>
                  <a:pt x="4803" y="300"/>
                </a:moveTo>
                <a:cubicBezTo>
                  <a:pt x="6609" y="314"/>
                  <a:pt x="8079" y="1770"/>
                  <a:pt x="8093" y="3590"/>
                </a:cubicBezTo>
                <a:cubicBezTo>
                  <a:pt x="8093" y="5580"/>
                  <a:pt x="6470" y="6897"/>
                  <a:pt x="4774" y="6897"/>
                </a:cubicBezTo>
                <a:cubicBezTo>
                  <a:pt x="3965" y="6897"/>
                  <a:pt x="3139" y="6597"/>
                  <a:pt x="2465" y="5928"/>
                </a:cubicBezTo>
                <a:cubicBezTo>
                  <a:pt x="393" y="3856"/>
                  <a:pt x="1863" y="300"/>
                  <a:pt x="4803" y="300"/>
                </a:cubicBezTo>
                <a:close/>
                <a:moveTo>
                  <a:pt x="4762" y="1"/>
                </a:moveTo>
                <a:cubicBezTo>
                  <a:pt x="3881" y="1"/>
                  <a:pt x="2984" y="327"/>
                  <a:pt x="2255" y="1056"/>
                </a:cubicBezTo>
                <a:cubicBezTo>
                  <a:pt x="1" y="3324"/>
                  <a:pt x="1597" y="7188"/>
                  <a:pt x="4803" y="7188"/>
                </a:cubicBezTo>
                <a:cubicBezTo>
                  <a:pt x="6777" y="7174"/>
                  <a:pt x="8387" y="5578"/>
                  <a:pt x="8387" y="3590"/>
                </a:cubicBezTo>
                <a:cubicBezTo>
                  <a:pt x="8378" y="1430"/>
                  <a:pt x="6606" y="1"/>
                  <a:pt x="4762" y="1"/>
                </a:cubicBez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cxnSp>
        <p:nvCxnSpPr>
          <p:cNvPr id="77" name="Conector reto 76">
            <a:extLst>
              <a:ext uri="{FF2B5EF4-FFF2-40B4-BE49-F238E27FC236}">
                <a16:creationId xmlns:a16="http://schemas.microsoft.com/office/drawing/2014/main" id="{F9C3658F-5156-8EFC-210E-AE5A3174146B}"/>
              </a:ext>
            </a:extLst>
          </p:cNvPr>
          <p:cNvCxnSpPr>
            <a:cxnSpLocks/>
          </p:cNvCxnSpPr>
          <p:nvPr/>
        </p:nvCxnSpPr>
        <p:spPr>
          <a:xfrm>
            <a:off x="6847585" y="2585880"/>
            <a:ext cx="834075" cy="2539"/>
          </a:xfrm>
          <a:prstGeom prst="line">
            <a:avLst/>
          </a:prstGeom>
          <a:noFill/>
          <a:ln w="6350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78" name="Conector reto 77">
            <a:extLst>
              <a:ext uri="{FF2B5EF4-FFF2-40B4-BE49-F238E27FC236}">
                <a16:creationId xmlns:a16="http://schemas.microsoft.com/office/drawing/2014/main" id="{4CBE8696-F49D-2C46-0174-E1F4B194C30A}"/>
              </a:ext>
            </a:extLst>
          </p:cNvPr>
          <p:cNvCxnSpPr>
            <a:cxnSpLocks/>
          </p:cNvCxnSpPr>
          <p:nvPr/>
        </p:nvCxnSpPr>
        <p:spPr>
          <a:xfrm>
            <a:off x="7866114" y="2585187"/>
            <a:ext cx="383141" cy="0"/>
          </a:xfrm>
          <a:prstGeom prst="line">
            <a:avLst/>
          </a:prstGeom>
          <a:noFill/>
          <a:ln w="6350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/>
        </p:spPr>
      </p:cxnSp>
      <p:grpSp>
        <p:nvGrpSpPr>
          <p:cNvPr id="79" name="Google Shape;1770;p43">
            <a:extLst>
              <a:ext uri="{FF2B5EF4-FFF2-40B4-BE49-F238E27FC236}">
                <a16:creationId xmlns:a16="http://schemas.microsoft.com/office/drawing/2014/main" id="{E5844B74-E942-06B5-3840-3EFB7438D821}"/>
              </a:ext>
            </a:extLst>
          </p:cNvPr>
          <p:cNvGrpSpPr/>
          <p:nvPr/>
        </p:nvGrpSpPr>
        <p:grpSpPr>
          <a:xfrm>
            <a:off x="8286315" y="1803451"/>
            <a:ext cx="208613" cy="194597"/>
            <a:chOff x="-64774725" y="1916550"/>
            <a:chExt cx="319000" cy="314400"/>
          </a:xfrm>
          <a:solidFill>
            <a:srgbClr val="FFFFFF"/>
          </a:solidFill>
        </p:grpSpPr>
        <p:sp>
          <p:nvSpPr>
            <p:cNvPr id="80" name="Google Shape;1771;p43">
              <a:extLst>
                <a:ext uri="{FF2B5EF4-FFF2-40B4-BE49-F238E27FC236}">
                  <a16:creationId xmlns:a16="http://schemas.microsoft.com/office/drawing/2014/main" id="{0234BF44-E4B4-268C-46DA-4FAC0834D096}"/>
                </a:ext>
              </a:extLst>
            </p:cNvPr>
            <p:cNvSpPr/>
            <p:nvPr/>
          </p:nvSpPr>
          <p:spPr>
            <a:xfrm>
              <a:off x="-64774725" y="1916550"/>
              <a:ext cx="319000" cy="314400"/>
            </a:xfrm>
            <a:custGeom>
              <a:avLst/>
              <a:gdLst/>
              <a:ahLst/>
              <a:cxnLst/>
              <a:rect l="l" t="t" r="r" b="b"/>
              <a:pathLst>
                <a:path w="12760" h="12576" extrusionOk="0">
                  <a:moveTo>
                    <a:pt x="11436" y="856"/>
                  </a:moveTo>
                  <a:cubicBezTo>
                    <a:pt x="11562" y="856"/>
                    <a:pt x="11657" y="888"/>
                    <a:pt x="11783" y="951"/>
                  </a:cubicBezTo>
                  <a:cubicBezTo>
                    <a:pt x="11877" y="1077"/>
                    <a:pt x="11940" y="1203"/>
                    <a:pt x="11909" y="1329"/>
                  </a:cubicBezTo>
                  <a:cubicBezTo>
                    <a:pt x="11814" y="2431"/>
                    <a:pt x="11562" y="3440"/>
                    <a:pt x="11090" y="4416"/>
                  </a:cubicBezTo>
                  <a:lnTo>
                    <a:pt x="8317" y="1675"/>
                  </a:lnTo>
                  <a:cubicBezTo>
                    <a:pt x="9263" y="1234"/>
                    <a:pt x="10334" y="951"/>
                    <a:pt x="11436" y="856"/>
                  </a:cubicBezTo>
                  <a:close/>
                  <a:moveTo>
                    <a:pt x="3781" y="4542"/>
                  </a:moveTo>
                  <a:lnTo>
                    <a:pt x="3781" y="4542"/>
                  </a:lnTo>
                  <a:cubicBezTo>
                    <a:pt x="3529" y="4983"/>
                    <a:pt x="3245" y="5456"/>
                    <a:pt x="3056" y="5960"/>
                  </a:cubicBezTo>
                  <a:cubicBezTo>
                    <a:pt x="2878" y="5949"/>
                    <a:pt x="2699" y="5942"/>
                    <a:pt x="2522" y="5942"/>
                  </a:cubicBezTo>
                  <a:cubicBezTo>
                    <a:pt x="2167" y="5942"/>
                    <a:pt x="1817" y="5970"/>
                    <a:pt x="1481" y="6054"/>
                  </a:cubicBezTo>
                  <a:cubicBezTo>
                    <a:pt x="1544" y="5928"/>
                    <a:pt x="1670" y="5802"/>
                    <a:pt x="1733" y="5739"/>
                  </a:cubicBezTo>
                  <a:cubicBezTo>
                    <a:pt x="2331" y="5141"/>
                    <a:pt x="2993" y="4731"/>
                    <a:pt x="3781" y="4542"/>
                  </a:cubicBezTo>
                  <a:close/>
                  <a:moveTo>
                    <a:pt x="7561" y="2022"/>
                  </a:moveTo>
                  <a:lnTo>
                    <a:pt x="10680" y="5141"/>
                  </a:lnTo>
                  <a:cubicBezTo>
                    <a:pt x="9546" y="7157"/>
                    <a:pt x="7687" y="8669"/>
                    <a:pt x="5419" y="9331"/>
                  </a:cubicBezTo>
                  <a:lnTo>
                    <a:pt x="3403" y="7346"/>
                  </a:lnTo>
                  <a:cubicBezTo>
                    <a:pt x="4064" y="5109"/>
                    <a:pt x="5576" y="3219"/>
                    <a:pt x="7561" y="2022"/>
                  </a:cubicBezTo>
                  <a:close/>
                  <a:moveTo>
                    <a:pt x="2899" y="8008"/>
                  </a:moveTo>
                  <a:lnTo>
                    <a:pt x="4789" y="9898"/>
                  </a:lnTo>
                  <a:lnTo>
                    <a:pt x="4316" y="10623"/>
                  </a:lnTo>
                  <a:lnTo>
                    <a:pt x="2142" y="8449"/>
                  </a:lnTo>
                  <a:lnTo>
                    <a:pt x="2899" y="8008"/>
                  </a:lnTo>
                  <a:close/>
                  <a:moveTo>
                    <a:pt x="2363" y="9867"/>
                  </a:moveTo>
                  <a:lnTo>
                    <a:pt x="2899" y="10371"/>
                  </a:lnTo>
                  <a:cubicBezTo>
                    <a:pt x="2741" y="10497"/>
                    <a:pt x="2520" y="10654"/>
                    <a:pt x="2300" y="10780"/>
                  </a:cubicBezTo>
                  <a:cubicBezTo>
                    <a:pt x="1985" y="10969"/>
                    <a:pt x="1733" y="11095"/>
                    <a:pt x="1638" y="11127"/>
                  </a:cubicBezTo>
                  <a:cubicBezTo>
                    <a:pt x="1701" y="10969"/>
                    <a:pt x="1796" y="10780"/>
                    <a:pt x="1985" y="10465"/>
                  </a:cubicBezTo>
                  <a:cubicBezTo>
                    <a:pt x="2142" y="10213"/>
                    <a:pt x="2268" y="10024"/>
                    <a:pt x="2363" y="9867"/>
                  </a:cubicBezTo>
                  <a:close/>
                  <a:moveTo>
                    <a:pt x="8191" y="8984"/>
                  </a:moveTo>
                  <a:lnTo>
                    <a:pt x="8191" y="8984"/>
                  </a:lnTo>
                  <a:cubicBezTo>
                    <a:pt x="7971" y="9867"/>
                    <a:pt x="7467" y="10686"/>
                    <a:pt x="6711" y="11284"/>
                  </a:cubicBezTo>
                  <a:cubicBezTo>
                    <a:pt x="6837" y="10749"/>
                    <a:pt x="6837" y="10245"/>
                    <a:pt x="6774" y="9741"/>
                  </a:cubicBezTo>
                  <a:cubicBezTo>
                    <a:pt x="7309" y="9551"/>
                    <a:pt x="7782" y="9268"/>
                    <a:pt x="8191" y="8984"/>
                  </a:cubicBezTo>
                  <a:close/>
                  <a:moveTo>
                    <a:pt x="11509" y="1"/>
                  </a:moveTo>
                  <a:cubicBezTo>
                    <a:pt x="11474" y="1"/>
                    <a:pt x="11440" y="2"/>
                    <a:pt x="11405" y="6"/>
                  </a:cubicBezTo>
                  <a:cubicBezTo>
                    <a:pt x="10365" y="100"/>
                    <a:pt x="9389" y="321"/>
                    <a:pt x="8412" y="730"/>
                  </a:cubicBezTo>
                  <a:cubicBezTo>
                    <a:pt x="7498" y="1077"/>
                    <a:pt x="6616" y="1644"/>
                    <a:pt x="5797" y="2274"/>
                  </a:cubicBezTo>
                  <a:cubicBezTo>
                    <a:pt x="5324" y="2652"/>
                    <a:pt x="4852" y="3093"/>
                    <a:pt x="4474" y="3566"/>
                  </a:cubicBezTo>
                  <a:cubicBezTo>
                    <a:pt x="3245" y="3629"/>
                    <a:pt x="2048" y="4196"/>
                    <a:pt x="1166" y="5109"/>
                  </a:cubicBezTo>
                  <a:cubicBezTo>
                    <a:pt x="725" y="5519"/>
                    <a:pt x="378" y="6054"/>
                    <a:pt x="95" y="6590"/>
                  </a:cubicBezTo>
                  <a:cubicBezTo>
                    <a:pt x="0" y="6748"/>
                    <a:pt x="63" y="6937"/>
                    <a:pt x="158" y="7063"/>
                  </a:cubicBezTo>
                  <a:cubicBezTo>
                    <a:pt x="252" y="7157"/>
                    <a:pt x="378" y="7189"/>
                    <a:pt x="441" y="7189"/>
                  </a:cubicBezTo>
                  <a:cubicBezTo>
                    <a:pt x="536" y="7189"/>
                    <a:pt x="567" y="7189"/>
                    <a:pt x="630" y="7157"/>
                  </a:cubicBezTo>
                  <a:cubicBezTo>
                    <a:pt x="1198" y="6873"/>
                    <a:pt x="1842" y="6743"/>
                    <a:pt x="2471" y="6743"/>
                  </a:cubicBezTo>
                  <a:cubicBezTo>
                    <a:pt x="2540" y="6743"/>
                    <a:pt x="2609" y="6744"/>
                    <a:pt x="2678" y="6748"/>
                  </a:cubicBezTo>
                  <a:cubicBezTo>
                    <a:pt x="2647" y="6905"/>
                    <a:pt x="2615" y="7031"/>
                    <a:pt x="2584" y="7189"/>
                  </a:cubicBezTo>
                  <a:lnTo>
                    <a:pt x="1229" y="7976"/>
                  </a:lnTo>
                  <a:cubicBezTo>
                    <a:pt x="1008" y="8134"/>
                    <a:pt x="945" y="8449"/>
                    <a:pt x="1166" y="8606"/>
                  </a:cubicBezTo>
                  <a:lnTo>
                    <a:pt x="1733" y="9173"/>
                  </a:lnTo>
                  <a:cubicBezTo>
                    <a:pt x="1544" y="9425"/>
                    <a:pt x="1323" y="9772"/>
                    <a:pt x="1103" y="10119"/>
                  </a:cubicBezTo>
                  <a:cubicBezTo>
                    <a:pt x="945" y="10465"/>
                    <a:pt x="788" y="10717"/>
                    <a:pt x="725" y="10906"/>
                  </a:cubicBezTo>
                  <a:cubicBezTo>
                    <a:pt x="599" y="11316"/>
                    <a:pt x="630" y="11599"/>
                    <a:pt x="851" y="11788"/>
                  </a:cubicBezTo>
                  <a:cubicBezTo>
                    <a:pt x="981" y="11918"/>
                    <a:pt x="1144" y="11961"/>
                    <a:pt x="1320" y="11961"/>
                  </a:cubicBezTo>
                  <a:cubicBezTo>
                    <a:pt x="1443" y="11961"/>
                    <a:pt x="1572" y="11940"/>
                    <a:pt x="1701" y="11914"/>
                  </a:cubicBezTo>
                  <a:cubicBezTo>
                    <a:pt x="1953" y="11820"/>
                    <a:pt x="2174" y="11694"/>
                    <a:pt x="2489" y="11505"/>
                  </a:cubicBezTo>
                  <a:cubicBezTo>
                    <a:pt x="2836" y="11316"/>
                    <a:pt x="3151" y="11095"/>
                    <a:pt x="3434" y="10875"/>
                  </a:cubicBezTo>
                  <a:lnTo>
                    <a:pt x="4033" y="11473"/>
                  </a:lnTo>
                  <a:cubicBezTo>
                    <a:pt x="4116" y="11557"/>
                    <a:pt x="4225" y="11597"/>
                    <a:pt x="4330" y="11597"/>
                  </a:cubicBezTo>
                  <a:cubicBezTo>
                    <a:pt x="4464" y="11597"/>
                    <a:pt x="4593" y="11533"/>
                    <a:pt x="4663" y="11410"/>
                  </a:cubicBezTo>
                  <a:lnTo>
                    <a:pt x="5450" y="10056"/>
                  </a:lnTo>
                  <a:cubicBezTo>
                    <a:pt x="5608" y="10024"/>
                    <a:pt x="5734" y="9993"/>
                    <a:pt x="5892" y="9930"/>
                  </a:cubicBezTo>
                  <a:lnTo>
                    <a:pt x="5892" y="9930"/>
                  </a:lnTo>
                  <a:cubicBezTo>
                    <a:pt x="5923" y="10591"/>
                    <a:pt x="5797" y="11316"/>
                    <a:pt x="5482" y="11977"/>
                  </a:cubicBezTo>
                  <a:cubicBezTo>
                    <a:pt x="5419" y="12135"/>
                    <a:pt x="5450" y="12324"/>
                    <a:pt x="5576" y="12450"/>
                  </a:cubicBezTo>
                  <a:cubicBezTo>
                    <a:pt x="5639" y="12534"/>
                    <a:pt x="5759" y="12576"/>
                    <a:pt x="5878" y="12576"/>
                  </a:cubicBezTo>
                  <a:cubicBezTo>
                    <a:pt x="5937" y="12576"/>
                    <a:pt x="5997" y="12565"/>
                    <a:pt x="6049" y="12544"/>
                  </a:cubicBezTo>
                  <a:cubicBezTo>
                    <a:pt x="6585" y="12261"/>
                    <a:pt x="7089" y="11914"/>
                    <a:pt x="7530" y="11473"/>
                  </a:cubicBezTo>
                  <a:cubicBezTo>
                    <a:pt x="8443" y="10560"/>
                    <a:pt x="8979" y="9394"/>
                    <a:pt x="9074" y="8165"/>
                  </a:cubicBezTo>
                  <a:cubicBezTo>
                    <a:pt x="9546" y="7756"/>
                    <a:pt x="9987" y="7346"/>
                    <a:pt x="10365" y="6811"/>
                  </a:cubicBezTo>
                  <a:cubicBezTo>
                    <a:pt x="11027" y="5991"/>
                    <a:pt x="11562" y="5141"/>
                    <a:pt x="11940" y="4227"/>
                  </a:cubicBezTo>
                  <a:cubicBezTo>
                    <a:pt x="12350" y="3282"/>
                    <a:pt x="12571" y="2242"/>
                    <a:pt x="12665" y="1234"/>
                  </a:cubicBezTo>
                  <a:cubicBezTo>
                    <a:pt x="12760" y="1014"/>
                    <a:pt x="12665" y="636"/>
                    <a:pt x="12382" y="384"/>
                  </a:cubicBezTo>
                  <a:cubicBezTo>
                    <a:pt x="12126" y="128"/>
                    <a:pt x="11820" y="1"/>
                    <a:pt x="11509" y="1"/>
                  </a:cubicBezTo>
                  <a:close/>
                </a:path>
              </a:pathLst>
            </a:custGeom>
            <a:grpFill/>
            <a:ln w="3175">
              <a:solidFill>
                <a:srgbClr val="FFFF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1" name="Google Shape;1772;p43">
              <a:extLst>
                <a:ext uri="{FF2B5EF4-FFF2-40B4-BE49-F238E27FC236}">
                  <a16:creationId xmlns:a16="http://schemas.microsoft.com/office/drawing/2014/main" id="{3076EE4E-CC90-DC15-32B7-922412F22EB4}"/>
                </a:ext>
              </a:extLst>
            </p:cNvPr>
            <p:cNvSpPr/>
            <p:nvPr/>
          </p:nvSpPr>
          <p:spPr>
            <a:xfrm>
              <a:off x="-64636900" y="2010600"/>
              <a:ext cx="89800" cy="82525"/>
            </a:xfrm>
            <a:custGeom>
              <a:avLst/>
              <a:gdLst/>
              <a:ahLst/>
              <a:cxnLst/>
              <a:rect l="l" t="t" r="r" b="b"/>
              <a:pathLst>
                <a:path w="3592" h="3301" extrusionOk="0">
                  <a:moveTo>
                    <a:pt x="1828" y="827"/>
                  </a:moveTo>
                  <a:cubicBezTo>
                    <a:pt x="2048" y="827"/>
                    <a:pt x="2269" y="906"/>
                    <a:pt x="2426" y="1064"/>
                  </a:cubicBezTo>
                  <a:cubicBezTo>
                    <a:pt x="2741" y="1410"/>
                    <a:pt x="2741" y="1914"/>
                    <a:pt x="2426" y="2229"/>
                  </a:cubicBezTo>
                  <a:cubicBezTo>
                    <a:pt x="2269" y="2387"/>
                    <a:pt x="2048" y="2466"/>
                    <a:pt x="1828" y="2466"/>
                  </a:cubicBezTo>
                  <a:cubicBezTo>
                    <a:pt x="1607" y="2466"/>
                    <a:pt x="1387" y="2387"/>
                    <a:pt x="1229" y="2229"/>
                  </a:cubicBezTo>
                  <a:cubicBezTo>
                    <a:pt x="914" y="1914"/>
                    <a:pt x="914" y="1379"/>
                    <a:pt x="1229" y="1064"/>
                  </a:cubicBezTo>
                  <a:cubicBezTo>
                    <a:pt x="1387" y="906"/>
                    <a:pt x="1607" y="827"/>
                    <a:pt x="1828" y="827"/>
                  </a:cubicBezTo>
                  <a:close/>
                  <a:moveTo>
                    <a:pt x="1820" y="0"/>
                  </a:moveTo>
                  <a:cubicBezTo>
                    <a:pt x="1402" y="0"/>
                    <a:pt x="977" y="166"/>
                    <a:pt x="631" y="497"/>
                  </a:cubicBezTo>
                  <a:cubicBezTo>
                    <a:pt x="0" y="1127"/>
                    <a:pt x="0" y="2198"/>
                    <a:pt x="631" y="2828"/>
                  </a:cubicBezTo>
                  <a:cubicBezTo>
                    <a:pt x="946" y="3143"/>
                    <a:pt x="1371" y="3301"/>
                    <a:pt x="1796" y="3301"/>
                  </a:cubicBezTo>
                  <a:cubicBezTo>
                    <a:pt x="2222" y="3301"/>
                    <a:pt x="2647" y="3143"/>
                    <a:pt x="2962" y="2828"/>
                  </a:cubicBezTo>
                  <a:cubicBezTo>
                    <a:pt x="3592" y="2198"/>
                    <a:pt x="3592" y="1127"/>
                    <a:pt x="2962" y="497"/>
                  </a:cubicBezTo>
                  <a:cubicBezTo>
                    <a:pt x="2647" y="166"/>
                    <a:pt x="2237" y="0"/>
                    <a:pt x="1820" y="0"/>
                  </a:cubicBezTo>
                  <a:close/>
                </a:path>
              </a:pathLst>
            </a:custGeom>
            <a:grpFill/>
            <a:ln w="3175">
              <a:solidFill>
                <a:srgbClr val="FFFF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82" name="Google Shape;1173;p33">
            <a:extLst>
              <a:ext uri="{FF2B5EF4-FFF2-40B4-BE49-F238E27FC236}">
                <a16:creationId xmlns:a16="http://schemas.microsoft.com/office/drawing/2014/main" id="{750C9F88-EBDB-92D0-376D-35AC203AEF20}"/>
              </a:ext>
            </a:extLst>
          </p:cNvPr>
          <p:cNvSpPr/>
          <p:nvPr/>
        </p:nvSpPr>
        <p:spPr>
          <a:xfrm>
            <a:off x="600663" y="2146519"/>
            <a:ext cx="459027" cy="250117"/>
          </a:xfrm>
          <a:custGeom>
            <a:avLst/>
            <a:gdLst/>
            <a:ahLst/>
            <a:cxnLst/>
            <a:rect l="l" t="t" r="r" b="b"/>
            <a:pathLst>
              <a:path w="24139" h="8290" extrusionOk="0">
                <a:moveTo>
                  <a:pt x="23845" y="295"/>
                </a:moveTo>
                <a:lnTo>
                  <a:pt x="23845" y="7995"/>
                </a:lnTo>
                <a:lnTo>
                  <a:pt x="3445" y="7995"/>
                </a:lnTo>
                <a:lnTo>
                  <a:pt x="3445" y="5783"/>
                </a:lnTo>
                <a:lnTo>
                  <a:pt x="603" y="4145"/>
                </a:lnTo>
                <a:lnTo>
                  <a:pt x="3445" y="2507"/>
                </a:lnTo>
                <a:lnTo>
                  <a:pt x="3445" y="295"/>
                </a:lnTo>
                <a:close/>
                <a:moveTo>
                  <a:pt x="3151" y="1"/>
                </a:moveTo>
                <a:lnTo>
                  <a:pt x="3151" y="2339"/>
                </a:lnTo>
                <a:lnTo>
                  <a:pt x="1" y="4145"/>
                </a:lnTo>
                <a:lnTo>
                  <a:pt x="3151" y="5951"/>
                </a:lnTo>
                <a:lnTo>
                  <a:pt x="3151" y="8289"/>
                </a:lnTo>
                <a:lnTo>
                  <a:pt x="24139" y="8289"/>
                </a:lnTo>
                <a:lnTo>
                  <a:pt x="24139" y="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3" name="Google Shape;1178;p33">
            <a:extLst>
              <a:ext uri="{FF2B5EF4-FFF2-40B4-BE49-F238E27FC236}">
                <a16:creationId xmlns:a16="http://schemas.microsoft.com/office/drawing/2014/main" id="{A8849DA5-EB98-0024-1D7A-48E37B52FF15}"/>
              </a:ext>
            </a:extLst>
          </p:cNvPr>
          <p:cNvSpPr txBox="1"/>
          <p:nvPr/>
        </p:nvSpPr>
        <p:spPr>
          <a:xfrm>
            <a:off x="593629" y="2161112"/>
            <a:ext cx="538873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200" kern="0" dirty="0">
                <a:solidFill>
                  <a:srgbClr val="36857B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2005</a:t>
            </a:r>
            <a:endParaRPr sz="1200" kern="0" dirty="0">
              <a:solidFill>
                <a:srgbClr val="36857B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4" name="Google Shape;1558;p38">
            <a:extLst>
              <a:ext uri="{FF2B5EF4-FFF2-40B4-BE49-F238E27FC236}">
                <a16:creationId xmlns:a16="http://schemas.microsoft.com/office/drawing/2014/main" id="{D2A3EE88-4D04-5B9D-D7DA-D1AD2BAE7D81}"/>
              </a:ext>
            </a:extLst>
          </p:cNvPr>
          <p:cNvSpPr/>
          <p:nvPr/>
        </p:nvSpPr>
        <p:spPr>
          <a:xfrm>
            <a:off x="2631556" y="3260074"/>
            <a:ext cx="195693" cy="216472"/>
          </a:xfrm>
          <a:custGeom>
            <a:avLst/>
            <a:gdLst/>
            <a:ahLst/>
            <a:cxnLst/>
            <a:rect l="l" t="t" r="r" b="b"/>
            <a:pathLst>
              <a:path w="11059" h="12666" extrusionOk="0">
                <a:moveTo>
                  <a:pt x="4285" y="789"/>
                </a:moveTo>
                <a:cubicBezTo>
                  <a:pt x="4758" y="789"/>
                  <a:pt x="5136" y="1135"/>
                  <a:pt x="5136" y="1608"/>
                </a:cubicBezTo>
                <a:lnTo>
                  <a:pt x="5136" y="4128"/>
                </a:lnTo>
                <a:cubicBezTo>
                  <a:pt x="4190" y="4317"/>
                  <a:pt x="3466" y="5168"/>
                  <a:pt x="3466" y="6144"/>
                </a:cubicBezTo>
                <a:cubicBezTo>
                  <a:pt x="3466" y="6365"/>
                  <a:pt x="3655" y="6585"/>
                  <a:pt x="3907" y="6585"/>
                </a:cubicBezTo>
                <a:cubicBezTo>
                  <a:pt x="4127" y="6585"/>
                  <a:pt x="4285" y="6365"/>
                  <a:pt x="4285" y="6144"/>
                </a:cubicBezTo>
                <a:cubicBezTo>
                  <a:pt x="4285" y="5577"/>
                  <a:pt x="4663" y="5168"/>
                  <a:pt x="5136" y="4947"/>
                </a:cubicBezTo>
                <a:lnTo>
                  <a:pt x="5136" y="8192"/>
                </a:lnTo>
                <a:cubicBezTo>
                  <a:pt x="5136" y="8665"/>
                  <a:pt x="4758" y="9011"/>
                  <a:pt x="4285" y="9011"/>
                </a:cubicBezTo>
                <a:cubicBezTo>
                  <a:pt x="3938" y="9011"/>
                  <a:pt x="3592" y="8791"/>
                  <a:pt x="3497" y="8381"/>
                </a:cubicBezTo>
                <a:cubicBezTo>
                  <a:pt x="3434" y="8318"/>
                  <a:pt x="3277" y="8192"/>
                  <a:pt x="3119" y="8192"/>
                </a:cubicBezTo>
                <a:cubicBezTo>
                  <a:pt x="2962" y="8192"/>
                  <a:pt x="2899" y="8255"/>
                  <a:pt x="2647" y="8255"/>
                </a:cubicBezTo>
                <a:cubicBezTo>
                  <a:pt x="1544" y="8255"/>
                  <a:pt x="1544" y="6617"/>
                  <a:pt x="2647" y="6617"/>
                </a:cubicBezTo>
                <a:cubicBezTo>
                  <a:pt x="2867" y="6617"/>
                  <a:pt x="3025" y="6428"/>
                  <a:pt x="3025" y="6176"/>
                </a:cubicBezTo>
                <a:cubicBezTo>
                  <a:pt x="3025" y="5955"/>
                  <a:pt x="2836" y="5735"/>
                  <a:pt x="2647" y="5735"/>
                </a:cubicBezTo>
                <a:cubicBezTo>
                  <a:pt x="2080" y="5735"/>
                  <a:pt x="1607" y="6018"/>
                  <a:pt x="1292" y="6428"/>
                </a:cubicBezTo>
                <a:cubicBezTo>
                  <a:pt x="1103" y="6270"/>
                  <a:pt x="977" y="6018"/>
                  <a:pt x="977" y="5735"/>
                </a:cubicBezTo>
                <a:cubicBezTo>
                  <a:pt x="977" y="5483"/>
                  <a:pt x="1103" y="5325"/>
                  <a:pt x="1166" y="5199"/>
                </a:cubicBezTo>
                <a:cubicBezTo>
                  <a:pt x="1323" y="5042"/>
                  <a:pt x="1323" y="4790"/>
                  <a:pt x="1166" y="4632"/>
                </a:cubicBezTo>
                <a:cubicBezTo>
                  <a:pt x="662" y="4097"/>
                  <a:pt x="1103" y="3277"/>
                  <a:pt x="1828" y="3277"/>
                </a:cubicBezTo>
                <a:cubicBezTo>
                  <a:pt x="2048" y="3277"/>
                  <a:pt x="2237" y="3340"/>
                  <a:pt x="2395" y="3498"/>
                </a:cubicBezTo>
                <a:cubicBezTo>
                  <a:pt x="2473" y="3577"/>
                  <a:pt x="2584" y="3616"/>
                  <a:pt x="2694" y="3616"/>
                </a:cubicBezTo>
                <a:cubicBezTo>
                  <a:pt x="2804" y="3616"/>
                  <a:pt x="2914" y="3577"/>
                  <a:pt x="2993" y="3498"/>
                </a:cubicBezTo>
                <a:cubicBezTo>
                  <a:pt x="3151" y="3340"/>
                  <a:pt x="3151" y="3057"/>
                  <a:pt x="2993" y="2899"/>
                </a:cubicBezTo>
                <a:cubicBezTo>
                  <a:pt x="2678" y="2584"/>
                  <a:pt x="2269" y="2427"/>
                  <a:pt x="1828" y="2427"/>
                </a:cubicBezTo>
                <a:cubicBezTo>
                  <a:pt x="1828" y="1954"/>
                  <a:pt x="2174" y="1608"/>
                  <a:pt x="2647" y="1608"/>
                </a:cubicBezTo>
                <a:cubicBezTo>
                  <a:pt x="2773" y="1608"/>
                  <a:pt x="2836" y="1639"/>
                  <a:pt x="2962" y="1702"/>
                </a:cubicBezTo>
                <a:cubicBezTo>
                  <a:pt x="3000" y="1713"/>
                  <a:pt x="3040" y="1718"/>
                  <a:pt x="3079" y="1718"/>
                </a:cubicBezTo>
                <a:cubicBezTo>
                  <a:pt x="3264" y="1718"/>
                  <a:pt x="3445" y="1601"/>
                  <a:pt x="3497" y="1419"/>
                </a:cubicBezTo>
                <a:cubicBezTo>
                  <a:pt x="3592" y="1072"/>
                  <a:pt x="3938" y="789"/>
                  <a:pt x="4285" y="789"/>
                </a:cubicBezTo>
                <a:close/>
                <a:moveTo>
                  <a:pt x="6711" y="915"/>
                </a:moveTo>
                <a:cubicBezTo>
                  <a:pt x="7057" y="915"/>
                  <a:pt x="7404" y="1135"/>
                  <a:pt x="7498" y="1545"/>
                </a:cubicBezTo>
                <a:cubicBezTo>
                  <a:pt x="7547" y="1715"/>
                  <a:pt x="7708" y="1828"/>
                  <a:pt x="7880" y="1828"/>
                </a:cubicBezTo>
                <a:cubicBezTo>
                  <a:pt x="7931" y="1828"/>
                  <a:pt x="7983" y="1818"/>
                  <a:pt x="8034" y="1797"/>
                </a:cubicBezTo>
                <a:cubicBezTo>
                  <a:pt x="8160" y="1765"/>
                  <a:pt x="8223" y="1734"/>
                  <a:pt x="8349" y="1734"/>
                </a:cubicBezTo>
                <a:cubicBezTo>
                  <a:pt x="8822" y="1734"/>
                  <a:pt x="9168" y="2080"/>
                  <a:pt x="9168" y="2553"/>
                </a:cubicBezTo>
                <a:cubicBezTo>
                  <a:pt x="8759" y="2553"/>
                  <a:pt x="8318" y="2710"/>
                  <a:pt x="8003" y="3025"/>
                </a:cubicBezTo>
                <a:cubicBezTo>
                  <a:pt x="7845" y="3183"/>
                  <a:pt x="7845" y="3467"/>
                  <a:pt x="8003" y="3624"/>
                </a:cubicBezTo>
                <a:cubicBezTo>
                  <a:pt x="8081" y="3703"/>
                  <a:pt x="8192" y="3742"/>
                  <a:pt x="8302" y="3742"/>
                </a:cubicBezTo>
                <a:cubicBezTo>
                  <a:pt x="8412" y="3742"/>
                  <a:pt x="8522" y="3703"/>
                  <a:pt x="8601" y="3624"/>
                </a:cubicBezTo>
                <a:cubicBezTo>
                  <a:pt x="8759" y="3467"/>
                  <a:pt x="8948" y="3372"/>
                  <a:pt x="9168" y="3372"/>
                </a:cubicBezTo>
                <a:cubicBezTo>
                  <a:pt x="9893" y="3372"/>
                  <a:pt x="10271" y="4191"/>
                  <a:pt x="9798" y="4758"/>
                </a:cubicBezTo>
                <a:cubicBezTo>
                  <a:pt x="9735" y="4853"/>
                  <a:pt x="9735" y="5073"/>
                  <a:pt x="9830" y="5231"/>
                </a:cubicBezTo>
                <a:cubicBezTo>
                  <a:pt x="9956" y="5357"/>
                  <a:pt x="10050" y="5514"/>
                  <a:pt x="10050" y="5798"/>
                </a:cubicBezTo>
                <a:cubicBezTo>
                  <a:pt x="10050" y="6050"/>
                  <a:pt x="9924" y="6302"/>
                  <a:pt x="9735" y="6459"/>
                </a:cubicBezTo>
                <a:cubicBezTo>
                  <a:pt x="9420" y="6050"/>
                  <a:pt x="8948" y="5798"/>
                  <a:pt x="8381" y="5798"/>
                </a:cubicBezTo>
                <a:cubicBezTo>
                  <a:pt x="8160" y="5798"/>
                  <a:pt x="8003" y="5987"/>
                  <a:pt x="8003" y="6207"/>
                </a:cubicBezTo>
                <a:cubicBezTo>
                  <a:pt x="8003" y="6459"/>
                  <a:pt x="8192" y="6648"/>
                  <a:pt x="8381" y="6648"/>
                </a:cubicBezTo>
                <a:cubicBezTo>
                  <a:pt x="9483" y="6648"/>
                  <a:pt x="9483" y="8318"/>
                  <a:pt x="8381" y="8318"/>
                </a:cubicBezTo>
                <a:cubicBezTo>
                  <a:pt x="8255" y="8318"/>
                  <a:pt x="8192" y="8255"/>
                  <a:pt x="8066" y="8224"/>
                </a:cubicBezTo>
                <a:cubicBezTo>
                  <a:pt x="8021" y="8211"/>
                  <a:pt x="7976" y="8205"/>
                  <a:pt x="7931" y="8205"/>
                </a:cubicBezTo>
                <a:cubicBezTo>
                  <a:pt x="7752" y="8205"/>
                  <a:pt x="7580" y="8306"/>
                  <a:pt x="7530" y="8507"/>
                </a:cubicBezTo>
                <a:cubicBezTo>
                  <a:pt x="7435" y="8854"/>
                  <a:pt x="7089" y="9137"/>
                  <a:pt x="6742" y="9137"/>
                </a:cubicBezTo>
                <a:cubicBezTo>
                  <a:pt x="6270" y="9137"/>
                  <a:pt x="5892" y="8759"/>
                  <a:pt x="5892" y="8318"/>
                </a:cubicBezTo>
                <a:lnTo>
                  <a:pt x="5892" y="5073"/>
                </a:lnTo>
                <a:cubicBezTo>
                  <a:pt x="6364" y="5231"/>
                  <a:pt x="6742" y="5703"/>
                  <a:pt x="6742" y="6270"/>
                </a:cubicBezTo>
                <a:cubicBezTo>
                  <a:pt x="6742" y="6491"/>
                  <a:pt x="6931" y="6680"/>
                  <a:pt x="7120" y="6680"/>
                </a:cubicBezTo>
                <a:cubicBezTo>
                  <a:pt x="7341" y="6680"/>
                  <a:pt x="7530" y="6491"/>
                  <a:pt x="7530" y="6270"/>
                </a:cubicBezTo>
                <a:cubicBezTo>
                  <a:pt x="7530" y="5262"/>
                  <a:pt x="6805" y="4412"/>
                  <a:pt x="5860" y="4254"/>
                </a:cubicBezTo>
                <a:lnTo>
                  <a:pt x="5860" y="1734"/>
                </a:lnTo>
                <a:cubicBezTo>
                  <a:pt x="5860" y="1261"/>
                  <a:pt x="6207" y="915"/>
                  <a:pt x="6711" y="915"/>
                </a:cubicBezTo>
                <a:close/>
                <a:moveTo>
                  <a:pt x="5514" y="9358"/>
                </a:moveTo>
                <a:cubicBezTo>
                  <a:pt x="5829" y="9736"/>
                  <a:pt x="6270" y="9925"/>
                  <a:pt x="6774" y="9925"/>
                </a:cubicBezTo>
                <a:lnTo>
                  <a:pt x="6774" y="10209"/>
                </a:lnTo>
                <a:lnTo>
                  <a:pt x="4285" y="10209"/>
                </a:lnTo>
                <a:lnTo>
                  <a:pt x="4285" y="9925"/>
                </a:lnTo>
                <a:cubicBezTo>
                  <a:pt x="4789" y="9925"/>
                  <a:pt x="5230" y="9673"/>
                  <a:pt x="5514" y="9358"/>
                </a:cubicBezTo>
                <a:close/>
                <a:moveTo>
                  <a:pt x="6648" y="11028"/>
                </a:moveTo>
                <a:cubicBezTo>
                  <a:pt x="6522" y="11500"/>
                  <a:pt x="6049" y="11847"/>
                  <a:pt x="5514" y="11847"/>
                </a:cubicBezTo>
                <a:cubicBezTo>
                  <a:pt x="4978" y="11847"/>
                  <a:pt x="4537" y="11500"/>
                  <a:pt x="4316" y="11028"/>
                </a:cubicBezTo>
                <a:close/>
                <a:moveTo>
                  <a:pt x="4285" y="1"/>
                </a:moveTo>
                <a:cubicBezTo>
                  <a:pt x="3686" y="1"/>
                  <a:pt x="3151" y="316"/>
                  <a:pt x="2867" y="820"/>
                </a:cubicBezTo>
                <a:cubicBezTo>
                  <a:pt x="2796" y="811"/>
                  <a:pt x="2724" y="806"/>
                  <a:pt x="2654" y="806"/>
                </a:cubicBezTo>
                <a:cubicBezTo>
                  <a:pt x="1762" y="806"/>
                  <a:pt x="977" y="1526"/>
                  <a:pt x="977" y="2490"/>
                </a:cubicBezTo>
                <a:lnTo>
                  <a:pt x="977" y="2679"/>
                </a:lnTo>
                <a:cubicBezTo>
                  <a:pt x="851" y="2742"/>
                  <a:pt x="756" y="2836"/>
                  <a:pt x="630" y="2962"/>
                </a:cubicBezTo>
                <a:cubicBezTo>
                  <a:pt x="63" y="3498"/>
                  <a:pt x="0" y="4286"/>
                  <a:pt x="347" y="4947"/>
                </a:cubicBezTo>
                <a:cubicBezTo>
                  <a:pt x="189" y="5199"/>
                  <a:pt x="126" y="5514"/>
                  <a:pt x="126" y="5766"/>
                </a:cubicBezTo>
                <a:cubicBezTo>
                  <a:pt x="126" y="6365"/>
                  <a:pt x="441" y="6932"/>
                  <a:pt x="945" y="7184"/>
                </a:cubicBezTo>
                <a:cubicBezTo>
                  <a:pt x="819" y="8192"/>
                  <a:pt x="1576" y="9043"/>
                  <a:pt x="2584" y="9043"/>
                </a:cubicBezTo>
                <a:lnTo>
                  <a:pt x="2836" y="9043"/>
                </a:lnTo>
                <a:cubicBezTo>
                  <a:pt x="2993" y="9326"/>
                  <a:pt x="3182" y="9515"/>
                  <a:pt x="3434" y="9673"/>
                </a:cubicBezTo>
                <a:lnTo>
                  <a:pt x="3434" y="10587"/>
                </a:lnTo>
                <a:cubicBezTo>
                  <a:pt x="3434" y="11721"/>
                  <a:pt x="4379" y="12666"/>
                  <a:pt x="5514" y="12666"/>
                </a:cubicBezTo>
                <a:cubicBezTo>
                  <a:pt x="6648" y="12666"/>
                  <a:pt x="7593" y="11721"/>
                  <a:pt x="7593" y="10587"/>
                </a:cubicBezTo>
                <a:lnTo>
                  <a:pt x="7593" y="9673"/>
                </a:lnTo>
                <a:cubicBezTo>
                  <a:pt x="7845" y="9515"/>
                  <a:pt x="8066" y="9326"/>
                  <a:pt x="8192" y="9043"/>
                </a:cubicBezTo>
                <a:lnTo>
                  <a:pt x="8444" y="9043"/>
                </a:lnTo>
                <a:cubicBezTo>
                  <a:pt x="9420" y="9043"/>
                  <a:pt x="10208" y="8129"/>
                  <a:pt x="10082" y="7153"/>
                </a:cubicBezTo>
                <a:cubicBezTo>
                  <a:pt x="10586" y="6869"/>
                  <a:pt x="10901" y="6333"/>
                  <a:pt x="10901" y="5735"/>
                </a:cubicBezTo>
                <a:cubicBezTo>
                  <a:pt x="10901" y="5451"/>
                  <a:pt x="10838" y="5136"/>
                  <a:pt x="10680" y="4916"/>
                </a:cubicBezTo>
                <a:cubicBezTo>
                  <a:pt x="11059" y="4317"/>
                  <a:pt x="10933" y="3498"/>
                  <a:pt x="10428" y="2962"/>
                </a:cubicBezTo>
                <a:cubicBezTo>
                  <a:pt x="10302" y="2836"/>
                  <a:pt x="10208" y="2742"/>
                  <a:pt x="10082" y="2679"/>
                </a:cubicBezTo>
                <a:lnTo>
                  <a:pt x="10082" y="2490"/>
                </a:lnTo>
                <a:cubicBezTo>
                  <a:pt x="10082" y="1576"/>
                  <a:pt x="9326" y="820"/>
                  <a:pt x="8444" y="820"/>
                </a:cubicBezTo>
                <a:lnTo>
                  <a:pt x="8192" y="820"/>
                </a:lnTo>
                <a:cubicBezTo>
                  <a:pt x="7908" y="316"/>
                  <a:pt x="7372" y="1"/>
                  <a:pt x="6774" y="1"/>
                </a:cubicBezTo>
                <a:cubicBezTo>
                  <a:pt x="6270" y="1"/>
                  <a:pt x="5829" y="222"/>
                  <a:pt x="5514" y="537"/>
                </a:cubicBezTo>
                <a:cubicBezTo>
                  <a:pt x="5199" y="190"/>
                  <a:pt x="4758" y="1"/>
                  <a:pt x="4285" y="1"/>
                </a:cubicBezTo>
                <a:close/>
              </a:path>
            </a:pathLst>
          </a:custGeom>
          <a:solidFill>
            <a:srgbClr val="FFFFFF"/>
          </a:solidFill>
          <a:ln w="3175">
            <a:solidFill>
              <a:srgbClr val="FFFFFF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5" name="Google Shape;1558;p38">
            <a:extLst>
              <a:ext uri="{FF2B5EF4-FFF2-40B4-BE49-F238E27FC236}">
                <a16:creationId xmlns:a16="http://schemas.microsoft.com/office/drawing/2014/main" id="{0FB56173-4A08-5C67-4B7E-74C065BB14CF}"/>
              </a:ext>
            </a:extLst>
          </p:cNvPr>
          <p:cNvSpPr/>
          <p:nvPr/>
        </p:nvSpPr>
        <p:spPr>
          <a:xfrm>
            <a:off x="1536394" y="3254803"/>
            <a:ext cx="195693" cy="216472"/>
          </a:xfrm>
          <a:custGeom>
            <a:avLst/>
            <a:gdLst/>
            <a:ahLst/>
            <a:cxnLst/>
            <a:rect l="l" t="t" r="r" b="b"/>
            <a:pathLst>
              <a:path w="11059" h="12666" extrusionOk="0">
                <a:moveTo>
                  <a:pt x="4285" y="789"/>
                </a:moveTo>
                <a:cubicBezTo>
                  <a:pt x="4758" y="789"/>
                  <a:pt x="5136" y="1135"/>
                  <a:pt x="5136" y="1608"/>
                </a:cubicBezTo>
                <a:lnTo>
                  <a:pt x="5136" y="4128"/>
                </a:lnTo>
                <a:cubicBezTo>
                  <a:pt x="4190" y="4317"/>
                  <a:pt x="3466" y="5168"/>
                  <a:pt x="3466" y="6144"/>
                </a:cubicBezTo>
                <a:cubicBezTo>
                  <a:pt x="3466" y="6365"/>
                  <a:pt x="3655" y="6585"/>
                  <a:pt x="3907" y="6585"/>
                </a:cubicBezTo>
                <a:cubicBezTo>
                  <a:pt x="4127" y="6585"/>
                  <a:pt x="4285" y="6365"/>
                  <a:pt x="4285" y="6144"/>
                </a:cubicBezTo>
                <a:cubicBezTo>
                  <a:pt x="4285" y="5577"/>
                  <a:pt x="4663" y="5168"/>
                  <a:pt x="5136" y="4947"/>
                </a:cubicBezTo>
                <a:lnTo>
                  <a:pt x="5136" y="8192"/>
                </a:lnTo>
                <a:cubicBezTo>
                  <a:pt x="5136" y="8665"/>
                  <a:pt x="4758" y="9011"/>
                  <a:pt x="4285" y="9011"/>
                </a:cubicBezTo>
                <a:cubicBezTo>
                  <a:pt x="3938" y="9011"/>
                  <a:pt x="3592" y="8791"/>
                  <a:pt x="3497" y="8381"/>
                </a:cubicBezTo>
                <a:cubicBezTo>
                  <a:pt x="3434" y="8318"/>
                  <a:pt x="3277" y="8192"/>
                  <a:pt x="3119" y="8192"/>
                </a:cubicBezTo>
                <a:cubicBezTo>
                  <a:pt x="2962" y="8192"/>
                  <a:pt x="2899" y="8255"/>
                  <a:pt x="2647" y="8255"/>
                </a:cubicBezTo>
                <a:cubicBezTo>
                  <a:pt x="1544" y="8255"/>
                  <a:pt x="1544" y="6617"/>
                  <a:pt x="2647" y="6617"/>
                </a:cubicBezTo>
                <a:cubicBezTo>
                  <a:pt x="2867" y="6617"/>
                  <a:pt x="3025" y="6428"/>
                  <a:pt x="3025" y="6176"/>
                </a:cubicBezTo>
                <a:cubicBezTo>
                  <a:pt x="3025" y="5955"/>
                  <a:pt x="2836" y="5735"/>
                  <a:pt x="2647" y="5735"/>
                </a:cubicBezTo>
                <a:cubicBezTo>
                  <a:pt x="2080" y="5735"/>
                  <a:pt x="1607" y="6018"/>
                  <a:pt x="1292" y="6428"/>
                </a:cubicBezTo>
                <a:cubicBezTo>
                  <a:pt x="1103" y="6270"/>
                  <a:pt x="977" y="6018"/>
                  <a:pt x="977" y="5735"/>
                </a:cubicBezTo>
                <a:cubicBezTo>
                  <a:pt x="977" y="5483"/>
                  <a:pt x="1103" y="5325"/>
                  <a:pt x="1166" y="5199"/>
                </a:cubicBezTo>
                <a:cubicBezTo>
                  <a:pt x="1323" y="5042"/>
                  <a:pt x="1323" y="4790"/>
                  <a:pt x="1166" y="4632"/>
                </a:cubicBezTo>
                <a:cubicBezTo>
                  <a:pt x="662" y="4097"/>
                  <a:pt x="1103" y="3277"/>
                  <a:pt x="1828" y="3277"/>
                </a:cubicBezTo>
                <a:cubicBezTo>
                  <a:pt x="2048" y="3277"/>
                  <a:pt x="2237" y="3340"/>
                  <a:pt x="2395" y="3498"/>
                </a:cubicBezTo>
                <a:cubicBezTo>
                  <a:pt x="2473" y="3577"/>
                  <a:pt x="2584" y="3616"/>
                  <a:pt x="2694" y="3616"/>
                </a:cubicBezTo>
                <a:cubicBezTo>
                  <a:pt x="2804" y="3616"/>
                  <a:pt x="2914" y="3577"/>
                  <a:pt x="2993" y="3498"/>
                </a:cubicBezTo>
                <a:cubicBezTo>
                  <a:pt x="3151" y="3340"/>
                  <a:pt x="3151" y="3057"/>
                  <a:pt x="2993" y="2899"/>
                </a:cubicBezTo>
                <a:cubicBezTo>
                  <a:pt x="2678" y="2584"/>
                  <a:pt x="2269" y="2427"/>
                  <a:pt x="1828" y="2427"/>
                </a:cubicBezTo>
                <a:cubicBezTo>
                  <a:pt x="1828" y="1954"/>
                  <a:pt x="2174" y="1608"/>
                  <a:pt x="2647" y="1608"/>
                </a:cubicBezTo>
                <a:cubicBezTo>
                  <a:pt x="2773" y="1608"/>
                  <a:pt x="2836" y="1639"/>
                  <a:pt x="2962" y="1702"/>
                </a:cubicBezTo>
                <a:cubicBezTo>
                  <a:pt x="3000" y="1713"/>
                  <a:pt x="3040" y="1718"/>
                  <a:pt x="3079" y="1718"/>
                </a:cubicBezTo>
                <a:cubicBezTo>
                  <a:pt x="3264" y="1718"/>
                  <a:pt x="3445" y="1601"/>
                  <a:pt x="3497" y="1419"/>
                </a:cubicBezTo>
                <a:cubicBezTo>
                  <a:pt x="3592" y="1072"/>
                  <a:pt x="3938" y="789"/>
                  <a:pt x="4285" y="789"/>
                </a:cubicBezTo>
                <a:close/>
                <a:moveTo>
                  <a:pt x="6711" y="915"/>
                </a:moveTo>
                <a:cubicBezTo>
                  <a:pt x="7057" y="915"/>
                  <a:pt x="7404" y="1135"/>
                  <a:pt x="7498" y="1545"/>
                </a:cubicBezTo>
                <a:cubicBezTo>
                  <a:pt x="7547" y="1715"/>
                  <a:pt x="7708" y="1828"/>
                  <a:pt x="7880" y="1828"/>
                </a:cubicBezTo>
                <a:cubicBezTo>
                  <a:pt x="7931" y="1828"/>
                  <a:pt x="7983" y="1818"/>
                  <a:pt x="8034" y="1797"/>
                </a:cubicBezTo>
                <a:cubicBezTo>
                  <a:pt x="8160" y="1765"/>
                  <a:pt x="8223" y="1734"/>
                  <a:pt x="8349" y="1734"/>
                </a:cubicBezTo>
                <a:cubicBezTo>
                  <a:pt x="8822" y="1734"/>
                  <a:pt x="9168" y="2080"/>
                  <a:pt x="9168" y="2553"/>
                </a:cubicBezTo>
                <a:cubicBezTo>
                  <a:pt x="8759" y="2553"/>
                  <a:pt x="8318" y="2710"/>
                  <a:pt x="8003" y="3025"/>
                </a:cubicBezTo>
                <a:cubicBezTo>
                  <a:pt x="7845" y="3183"/>
                  <a:pt x="7845" y="3467"/>
                  <a:pt x="8003" y="3624"/>
                </a:cubicBezTo>
                <a:cubicBezTo>
                  <a:pt x="8081" y="3703"/>
                  <a:pt x="8192" y="3742"/>
                  <a:pt x="8302" y="3742"/>
                </a:cubicBezTo>
                <a:cubicBezTo>
                  <a:pt x="8412" y="3742"/>
                  <a:pt x="8522" y="3703"/>
                  <a:pt x="8601" y="3624"/>
                </a:cubicBezTo>
                <a:cubicBezTo>
                  <a:pt x="8759" y="3467"/>
                  <a:pt x="8948" y="3372"/>
                  <a:pt x="9168" y="3372"/>
                </a:cubicBezTo>
                <a:cubicBezTo>
                  <a:pt x="9893" y="3372"/>
                  <a:pt x="10271" y="4191"/>
                  <a:pt x="9798" y="4758"/>
                </a:cubicBezTo>
                <a:cubicBezTo>
                  <a:pt x="9735" y="4853"/>
                  <a:pt x="9735" y="5073"/>
                  <a:pt x="9830" y="5231"/>
                </a:cubicBezTo>
                <a:cubicBezTo>
                  <a:pt x="9956" y="5357"/>
                  <a:pt x="10050" y="5514"/>
                  <a:pt x="10050" y="5798"/>
                </a:cubicBezTo>
                <a:cubicBezTo>
                  <a:pt x="10050" y="6050"/>
                  <a:pt x="9924" y="6302"/>
                  <a:pt x="9735" y="6459"/>
                </a:cubicBezTo>
                <a:cubicBezTo>
                  <a:pt x="9420" y="6050"/>
                  <a:pt x="8948" y="5798"/>
                  <a:pt x="8381" y="5798"/>
                </a:cubicBezTo>
                <a:cubicBezTo>
                  <a:pt x="8160" y="5798"/>
                  <a:pt x="8003" y="5987"/>
                  <a:pt x="8003" y="6207"/>
                </a:cubicBezTo>
                <a:cubicBezTo>
                  <a:pt x="8003" y="6459"/>
                  <a:pt x="8192" y="6648"/>
                  <a:pt x="8381" y="6648"/>
                </a:cubicBezTo>
                <a:cubicBezTo>
                  <a:pt x="9483" y="6648"/>
                  <a:pt x="9483" y="8318"/>
                  <a:pt x="8381" y="8318"/>
                </a:cubicBezTo>
                <a:cubicBezTo>
                  <a:pt x="8255" y="8318"/>
                  <a:pt x="8192" y="8255"/>
                  <a:pt x="8066" y="8224"/>
                </a:cubicBezTo>
                <a:cubicBezTo>
                  <a:pt x="8021" y="8211"/>
                  <a:pt x="7976" y="8205"/>
                  <a:pt x="7931" y="8205"/>
                </a:cubicBezTo>
                <a:cubicBezTo>
                  <a:pt x="7752" y="8205"/>
                  <a:pt x="7580" y="8306"/>
                  <a:pt x="7530" y="8507"/>
                </a:cubicBezTo>
                <a:cubicBezTo>
                  <a:pt x="7435" y="8854"/>
                  <a:pt x="7089" y="9137"/>
                  <a:pt x="6742" y="9137"/>
                </a:cubicBezTo>
                <a:cubicBezTo>
                  <a:pt x="6270" y="9137"/>
                  <a:pt x="5892" y="8759"/>
                  <a:pt x="5892" y="8318"/>
                </a:cubicBezTo>
                <a:lnTo>
                  <a:pt x="5892" y="5073"/>
                </a:lnTo>
                <a:cubicBezTo>
                  <a:pt x="6364" y="5231"/>
                  <a:pt x="6742" y="5703"/>
                  <a:pt x="6742" y="6270"/>
                </a:cubicBezTo>
                <a:cubicBezTo>
                  <a:pt x="6742" y="6491"/>
                  <a:pt x="6931" y="6680"/>
                  <a:pt x="7120" y="6680"/>
                </a:cubicBezTo>
                <a:cubicBezTo>
                  <a:pt x="7341" y="6680"/>
                  <a:pt x="7530" y="6491"/>
                  <a:pt x="7530" y="6270"/>
                </a:cubicBezTo>
                <a:cubicBezTo>
                  <a:pt x="7530" y="5262"/>
                  <a:pt x="6805" y="4412"/>
                  <a:pt x="5860" y="4254"/>
                </a:cubicBezTo>
                <a:lnTo>
                  <a:pt x="5860" y="1734"/>
                </a:lnTo>
                <a:cubicBezTo>
                  <a:pt x="5860" y="1261"/>
                  <a:pt x="6207" y="915"/>
                  <a:pt x="6711" y="915"/>
                </a:cubicBezTo>
                <a:close/>
                <a:moveTo>
                  <a:pt x="5514" y="9358"/>
                </a:moveTo>
                <a:cubicBezTo>
                  <a:pt x="5829" y="9736"/>
                  <a:pt x="6270" y="9925"/>
                  <a:pt x="6774" y="9925"/>
                </a:cubicBezTo>
                <a:lnTo>
                  <a:pt x="6774" y="10209"/>
                </a:lnTo>
                <a:lnTo>
                  <a:pt x="4285" y="10209"/>
                </a:lnTo>
                <a:lnTo>
                  <a:pt x="4285" y="9925"/>
                </a:lnTo>
                <a:cubicBezTo>
                  <a:pt x="4789" y="9925"/>
                  <a:pt x="5230" y="9673"/>
                  <a:pt x="5514" y="9358"/>
                </a:cubicBezTo>
                <a:close/>
                <a:moveTo>
                  <a:pt x="6648" y="11028"/>
                </a:moveTo>
                <a:cubicBezTo>
                  <a:pt x="6522" y="11500"/>
                  <a:pt x="6049" y="11847"/>
                  <a:pt x="5514" y="11847"/>
                </a:cubicBezTo>
                <a:cubicBezTo>
                  <a:pt x="4978" y="11847"/>
                  <a:pt x="4537" y="11500"/>
                  <a:pt x="4316" y="11028"/>
                </a:cubicBezTo>
                <a:close/>
                <a:moveTo>
                  <a:pt x="4285" y="1"/>
                </a:moveTo>
                <a:cubicBezTo>
                  <a:pt x="3686" y="1"/>
                  <a:pt x="3151" y="316"/>
                  <a:pt x="2867" y="820"/>
                </a:cubicBezTo>
                <a:cubicBezTo>
                  <a:pt x="2796" y="811"/>
                  <a:pt x="2724" y="806"/>
                  <a:pt x="2654" y="806"/>
                </a:cubicBezTo>
                <a:cubicBezTo>
                  <a:pt x="1762" y="806"/>
                  <a:pt x="977" y="1526"/>
                  <a:pt x="977" y="2490"/>
                </a:cubicBezTo>
                <a:lnTo>
                  <a:pt x="977" y="2679"/>
                </a:lnTo>
                <a:cubicBezTo>
                  <a:pt x="851" y="2742"/>
                  <a:pt x="756" y="2836"/>
                  <a:pt x="630" y="2962"/>
                </a:cubicBezTo>
                <a:cubicBezTo>
                  <a:pt x="63" y="3498"/>
                  <a:pt x="0" y="4286"/>
                  <a:pt x="347" y="4947"/>
                </a:cubicBezTo>
                <a:cubicBezTo>
                  <a:pt x="189" y="5199"/>
                  <a:pt x="126" y="5514"/>
                  <a:pt x="126" y="5766"/>
                </a:cubicBezTo>
                <a:cubicBezTo>
                  <a:pt x="126" y="6365"/>
                  <a:pt x="441" y="6932"/>
                  <a:pt x="945" y="7184"/>
                </a:cubicBezTo>
                <a:cubicBezTo>
                  <a:pt x="819" y="8192"/>
                  <a:pt x="1576" y="9043"/>
                  <a:pt x="2584" y="9043"/>
                </a:cubicBezTo>
                <a:lnTo>
                  <a:pt x="2836" y="9043"/>
                </a:lnTo>
                <a:cubicBezTo>
                  <a:pt x="2993" y="9326"/>
                  <a:pt x="3182" y="9515"/>
                  <a:pt x="3434" y="9673"/>
                </a:cubicBezTo>
                <a:lnTo>
                  <a:pt x="3434" y="10587"/>
                </a:lnTo>
                <a:cubicBezTo>
                  <a:pt x="3434" y="11721"/>
                  <a:pt x="4379" y="12666"/>
                  <a:pt x="5514" y="12666"/>
                </a:cubicBezTo>
                <a:cubicBezTo>
                  <a:pt x="6648" y="12666"/>
                  <a:pt x="7593" y="11721"/>
                  <a:pt x="7593" y="10587"/>
                </a:cubicBezTo>
                <a:lnTo>
                  <a:pt x="7593" y="9673"/>
                </a:lnTo>
                <a:cubicBezTo>
                  <a:pt x="7845" y="9515"/>
                  <a:pt x="8066" y="9326"/>
                  <a:pt x="8192" y="9043"/>
                </a:cubicBezTo>
                <a:lnTo>
                  <a:pt x="8444" y="9043"/>
                </a:lnTo>
                <a:cubicBezTo>
                  <a:pt x="9420" y="9043"/>
                  <a:pt x="10208" y="8129"/>
                  <a:pt x="10082" y="7153"/>
                </a:cubicBezTo>
                <a:cubicBezTo>
                  <a:pt x="10586" y="6869"/>
                  <a:pt x="10901" y="6333"/>
                  <a:pt x="10901" y="5735"/>
                </a:cubicBezTo>
                <a:cubicBezTo>
                  <a:pt x="10901" y="5451"/>
                  <a:pt x="10838" y="5136"/>
                  <a:pt x="10680" y="4916"/>
                </a:cubicBezTo>
                <a:cubicBezTo>
                  <a:pt x="11059" y="4317"/>
                  <a:pt x="10933" y="3498"/>
                  <a:pt x="10428" y="2962"/>
                </a:cubicBezTo>
                <a:cubicBezTo>
                  <a:pt x="10302" y="2836"/>
                  <a:pt x="10208" y="2742"/>
                  <a:pt x="10082" y="2679"/>
                </a:cubicBezTo>
                <a:lnTo>
                  <a:pt x="10082" y="2490"/>
                </a:lnTo>
                <a:cubicBezTo>
                  <a:pt x="10082" y="1576"/>
                  <a:pt x="9326" y="820"/>
                  <a:pt x="8444" y="820"/>
                </a:cubicBezTo>
                <a:lnTo>
                  <a:pt x="8192" y="820"/>
                </a:lnTo>
                <a:cubicBezTo>
                  <a:pt x="7908" y="316"/>
                  <a:pt x="7372" y="1"/>
                  <a:pt x="6774" y="1"/>
                </a:cubicBezTo>
                <a:cubicBezTo>
                  <a:pt x="6270" y="1"/>
                  <a:pt x="5829" y="222"/>
                  <a:pt x="5514" y="537"/>
                </a:cubicBezTo>
                <a:cubicBezTo>
                  <a:pt x="5199" y="190"/>
                  <a:pt x="4758" y="1"/>
                  <a:pt x="4285" y="1"/>
                </a:cubicBezTo>
                <a:close/>
              </a:path>
            </a:pathLst>
          </a:custGeom>
          <a:solidFill>
            <a:srgbClr val="FFFFFF"/>
          </a:solidFill>
          <a:ln w="3175">
            <a:solidFill>
              <a:srgbClr val="FFFFFF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6" name="Google Shape;1558;p38">
            <a:extLst>
              <a:ext uri="{FF2B5EF4-FFF2-40B4-BE49-F238E27FC236}">
                <a16:creationId xmlns:a16="http://schemas.microsoft.com/office/drawing/2014/main" id="{980AA135-3AAA-D668-4C22-EBD2EF534916}"/>
              </a:ext>
            </a:extLst>
          </p:cNvPr>
          <p:cNvSpPr/>
          <p:nvPr/>
        </p:nvSpPr>
        <p:spPr>
          <a:xfrm>
            <a:off x="3761718" y="3246070"/>
            <a:ext cx="195693" cy="216472"/>
          </a:xfrm>
          <a:custGeom>
            <a:avLst/>
            <a:gdLst/>
            <a:ahLst/>
            <a:cxnLst/>
            <a:rect l="l" t="t" r="r" b="b"/>
            <a:pathLst>
              <a:path w="11059" h="12666" extrusionOk="0">
                <a:moveTo>
                  <a:pt x="4285" y="789"/>
                </a:moveTo>
                <a:cubicBezTo>
                  <a:pt x="4758" y="789"/>
                  <a:pt x="5136" y="1135"/>
                  <a:pt x="5136" y="1608"/>
                </a:cubicBezTo>
                <a:lnTo>
                  <a:pt x="5136" y="4128"/>
                </a:lnTo>
                <a:cubicBezTo>
                  <a:pt x="4190" y="4317"/>
                  <a:pt x="3466" y="5168"/>
                  <a:pt x="3466" y="6144"/>
                </a:cubicBezTo>
                <a:cubicBezTo>
                  <a:pt x="3466" y="6365"/>
                  <a:pt x="3655" y="6585"/>
                  <a:pt x="3907" y="6585"/>
                </a:cubicBezTo>
                <a:cubicBezTo>
                  <a:pt x="4127" y="6585"/>
                  <a:pt x="4285" y="6365"/>
                  <a:pt x="4285" y="6144"/>
                </a:cubicBezTo>
                <a:cubicBezTo>
                  <a:pt x="4285" y="5577"/>
                  <a:pt x="4663" y="5168"/>
                  <a:pt x="5136" y="4947"/>
                </a:cubicBezTo>
                <a:lnTo>
                  <a:pt x="5136" y="8192"/>
                </a:lnTo>
                <a:cubicBezTo>
                  <a:pt x="5136" y="8665"/>
                  <a:pt x="4758" y="9011"/>
                  <a:pt x="4285" y="9011"/>
                </a:cubicBezTo>
                <a:cubicBezTo>
                  <a:pt x="3938" y="9011"/>
                  <a:pt x="3592" y="8791"/>
                  <a:pt x="3497" y="8381"/>
                </a:cubicBezTo>
                <a:cubicBezTo>
                  <a:pt x="3434" y="8318"/>
                  <a:pt x="3277" y="8192"/>
                  <a:pt x="3119" y="8192"/>
                </a:cubicBezTo>
                <a:cubicBezTo>
                  <a:pt x="2962" y="8192"/>
                  <a:pt x="2899" y="8255"/>
                  <a:pt x="2647" y="8255"/>
                </a:cubicBezTo>
                <a:cubicBezTo>
                  <a:pt x="1544" y="8255"/>
                  <a:pt x="1544" y="6617"/>
                  <a:pt x="2647" y="6617"/>
                </a:cubicBezTo>
                <a:cubicBezTo>
                  <a:pt x="2867" y="6617"/>
                  <a:pt x="3025" y="6428"/>
                  <a:pt x="3025" y="6176"/>
                </a:cubicBezTo>
                <a:cubicBezTo>
                  <a:pt x="3025" y="5955"/>
                  <a:pt x="2836" y="5735"/>
                  <a:pt x="2647" y="5735"/>
                </a:cubicBezTo>
                <a:cubicBezTo>
                  <a:pt x="2080" y="5735"/>
                  <a:pt x="1607" y="6018"/>
                  <a:pt x="1292" y="6428"/>
                </a:cubicBezTo>
                <a:cubicBezTo>
                  <a:pt x="1103" y="6270"/>
                  <a:pt x="977" y="6018"/>
                  <a:pt x="977" y="5735"/>
                </a:cubicBezTo>
                <a:cubicBezTo>
                  <a:pt x="977" y="5483"/>
                  <a:pt x="1103" y="5325"/>
                  <a:pt x="1166" y="5199"/>
                </a:cubicBezTo>
                <a:cubicBezTo>
                  <a:pt x="1323" y="5042"/>
                  <a:pt x="1323" y="4790"/>
                  <a:pt x="1166" y="4632"/>
                </a:cubicBezTo>
                <a:cubicBezTo>
                  <a:pt x="662" y="4097"/>
                  <a:pt x="1103" y="3277"/>
                  <a:pt x="1828" y="3277"/>
                </a:cubicBezTo>
                <a:cubicBezTo>
                  <a:pt x="2048" y="3277"/>
                  <a:pt x="2237" y="3340"/>
                  <a:pt x="2395" y="3498"/>
                </a:cubicBezTo>
                <a:cubicBezTo>
                  <a:pt x="2473" y="3577"/>
                  <a:pt x="2584" y="3616"/>
                  <a:pt x="2694" y="3616"/>
                </a:cubicBezTo>
                <a:cubicBezTo>
                  <a:pt x="2804" y="3616"/>
                  <a:pt x="2914" y="3577"/>
                  <a:pt x="2993" y="3498"/>
                </a:cubicBezTo>
                <a:cubicBezTo>
                  <a:pt x="3151" y="3340"/>
                  <a:pt x="3151" y="3057"/>
                  <a:pt x="2993" y="2899"/>
                </a:cubicBezTo>
                <a:cubicBezTo>
                  <a:pt x="2678" y="2584"/>
                  <a:pt x="2269" y="2427"/>
                  <a:pt x="1828" y="2427"/>
                </a:cubicBezTo>
                <a:cubicBezTo>
                  <a:pt x="1828" y="1954"/>
                  <a:pt x="2174" y="1608"/>
                  <a:pt x="2647" y="1608"/>
                </a:cubicBezTo>
                <a:cubicBezTo>
                  <a:pt x="2773" y="1608"/>
                  <a:pt x="2836" y="1639"/>
                  <a:pt x="2962" y="1702"/>
                </a:cubicBezTo>
                <a:cubicBezTo>
                  <a:pt x="3000" y="1713"/>
                  <a:pt x="3040" y="1718"/>
                  <a:pt x="3079" y="1718"/>
                </a:cubicBezTo>
                <a:cubicBezTo>
                  <a:pt x="3264" y="1718"/>
                  <a:pt x="3445" y="1601"/>
                  <a:pt x="3497" y="1419"/>
                </a:cubicBezTo>
                <a:cubicBezTo>
                  <a:pt x="3592" y="1072"/>
                  <a:pt x="3938" y="789"/>
                  <a:pt x="4285" y="789"/>
                </a:cubicBezTo>
                <a:close/>
                <a:moveTo>
                  <a:pt x="6711" y="915"/>
                </a:moveTo>
                <a:cubicBezTo>
                  <a:pt x="7057" y="915"/>
                  <a:pt x="7404" y="1135"/>
                  <a:pt x="7498" y="1545"/>
                </a:cubicBezTo>
                <a:cubicBezTo>
                  <a:pt x="7547" y="1715"/>
                  <a:pt x="7708" y="1828"/>
                  <a:pt x="7880" y="1828"/>
                </a:cubicBezTo>
                <a:cubicBezTo>
                  <a:pt x="7931" y="1828"/>
                  <a:pt x="7983" y="1818"/>
                  <a:pt x="8034" y="1797"/>
                </a:cubicBezTo>
                <a:cubicBezTo>
                  <a:pt x="8160" y="1765"/>
                  <a:pt x="8223" y="1734"/>
                  <a:pt x="8349" y="1734"/>
                </a:cubicBezTo>
                <a:cubicBezTo>
                  <a:pt x="8822" y="1734"/>
                  <a:pt x="9168" y="2080"/>
                  <a:pt x="9168" y="2553"/>
                </a:cubicBezTo>
                <a:cubicBezTo>
                  <a:pt x="8759" y="2553"/>
                  <a:pt x="8318" y="2710"/>
                  <a:pt x="8003" y="3025"/>
                </a:cubicBezTo>
                <a:cubicBezTo>
                  <a:pt x="7845" y="3183"/>
                  <a:pt x="7845" y="3467"/>
                  <a:pt x="8003" y="3624"/>
                </a:cubicBezTo>
                <a:cubicBezTo>
                  <a:pt x="8081" y="3703"/>
                  <a:pt x="8192" y="3742"/>
                  <a:pt x="8302" y="3742"/>
                </a:cubicBezTo>
                <a:cubicBezTo>
                  <a:pt x="8412" y="3742"/>
                  <a:pt x="8522" y="3703"/>
                  <a:pt x="8601" y="3624"/>
                </a:cubicBezTo>
                <a:cubicBezTo>
                  <a:pt x="8759" y="3467"/>
                  <a:pt x="8948" y="3372"/>
                  <a:pt x="9168" y="3372"/>
                </a:cubicBezTo>
                <a:cubicBezTo>
                  <a:pt x="9893" y="3372"/>
                  <a:pt x="10271" y="4191"/>
                  <a:pt x="9798" y="4758"/>
                </a:cubicBezTo>
                <a:cubicBezTo>
                  <a:pt x="9735" y="4853"/>
                  <a:pt x="9735" y="5073"/>
                  <a:pt x="9830" y="5231"/>
                </a:cubicBezTo>
                <a:cubicBezTo>
                  <a:pt x="9956" y="5357"/>
                  <a:pt x="10050" y="5514"/>
                  <a:pt x="10050" y="5798"/>
                </a:cubicBezTo>
                <a:cubicBezTo>
                  <a:pt x="10050" y="6050"/>
                  <a:pt x="9924" y="6302"/>
                  <a:pt x="9735" y="6459"/>
                </a:cubicBezTo>
                <a:cubicBezTo>
                  <a:pt x="9420" y="6050"/>
                  <a:pt x="8948" y="5798"/>
                  <a:pt x="8381" y="5798"/>
                </a:cubicBezTo>
                <a:cubicBezTo>
                  <a:pt x="8160" y="5798"/>
                  <a:pt x="8003" y="5987"/>
                  <a:pt x="8003" y="6207"/>
                </a:cubicBezTo>
                <a:cubicBezTo>
                  <a:pt x="8003" y="6459"/>
                  <a:pt x="8192" y="6648"/>
                  <a:pt x="8381" y="6648"/>
                </a:cubicBezTo>
                <a:cubicBezTo>
                  <a:pt x="9483" y="6648"/>
                  <a:pt x="9483" y="8318"/>
                  <a:pt x="8381" y="8318"/>
                </a:cubicBezTo>
                <a:cubicBezTo>
                  <a:pt x="8255" y="8318"/>
                  <a:pt x="8192" y="8255"/>
                  <a:pt x="8066" y="8224"/>
                </a:cubicBezTo>
                <a:cubicBezTo>
                  <a:pt x="8021" y="8211"/>
                  <a:pt x="7976" y="8205"/>
                  <a:pt x="7931" y="8205"/>
                </a:cubicBezTo>
                <a:cubicBezTo>
                  <a:pt x="7752" y="8205"/>
                  <a:pt x="7580" y="8306"/>
                  <a:pt x="7530" y="8507"/>
                </a:cubicBezTo>
                <a:cubicBezTo>
                  <a:pt x="7435" y="8854"/>
                  <a:pt x="7089" y="9137"/>
                  <a:pt x="6742" y="9137"/>
                </a:cubicBezTo>
                <a:cubicBezTo>
                  <a:pt x="6270" y="9137"/>
                  <a:pt x="5892" y="8759"/>
                  <a:pt x="5892" y="8318"/>
                </a:cubicBezTo>
                <a:lnTo>
                  <a:pt x="5892" y="5073"/>
                </a:lnTo>
                <a:cubicBezTo>
                  <a:pt x="6364" y="5231"/>
                  <a:pt x="6742" y="5703"/>
                  <a:pt x="6742" y="6270"/>
                </a:cubicBezTo>
                <a:cubicBezTo>
                  <a:pt x="6742" y="6491"/>
                  <a:pt x="6931" y="6680"/>
                  <a:pt x="7120" y="6680"/>
                </a:cubicBezTo>
                <a:cubicBezTo>
                  <a:pt x="7341" y="6680"/>
                  <a:pt x="7530" y="6491"/>
                  <a:pt x="7530" y="6270"/>
                </a:cubicBezTo>
                <a:cubicBezTo>
                  <a:pt x="7530" y="5262"/>
                  <a:pt x="6805" y="4412"/>
                  <a:pt x="5860" y="4254"/>
                </a:cubicBezTo>
                <a:lnTo>
                  <a:pt x="5860" y="1734"/>
                </a:lnTo>
                <a:cubicBezTo>
                  <a:pt x="5860" y="1261"/>
                  <a:pt x="6207" y="915"/>
                  <a:pt x="6711" y="915"/>
                </a:cubicBezTo>
                <a:close/>
                <a:moveTo>
                  <a:pt x="5514" y="9358"/>
                </a:moveTo>
                <a:cubicBezTo>
                  <a:pt x="5829" y="9736"/>
                  <a:pt x="6270" y="9925"/>
                  <a:pt x="6774" y="9925"/>
                </a:cubicBezTo>
                <a:lnTo>
                  <a:pt x="6774" y="10209"/>
                </a:lnTo>
                <a:lnTo>
                  <a:pt x="4285" y="10209"/>
                </a:lnTo>
                <a:lnTo>
                  <a:pt x="4285" y="9925"/>
                </a:lnTo>
                <a:cubicBezTo>
                  <a:pt x="4789" y="9925"/>
                  <a:pt x="5230" y="9673"/>
                  <a:pt x="5514" y="9358"/>
                </a:cubicBezTo>
                <a:close/>
                <a:moveTo>
                  <a:pt x="6648" y="11028"/>
                </a:moveTo>
                <a:cubicBezTo>
                  <a:pt x="6522" y="11500"/>
                  <a:pt x="6049" y="11847"/>
                  <a:pt x="5514" y="11847"/>
                </a:cubicBezTo>
                <a:cubicBezTo>
                  <a:pt x="4978" y="11847"/>
                  <a:pt x="4537" y="11500"/>
                  <a:pt x="4316" y="11028"/>
                </a:cubicBezTo>
                <a:close/>
                <a:moveTo>
                  <a:pt x="4285" y="1"/>
                </a:moveTo>
                <a:cubicBezTo>
                  <a:pt x="3686" y="1"/>
                  <a:pt x="3151" y="316"/>
                  <a:pt x="2867" y="820"/>
                </a:cubicBezTo>
                <a:cubicBezTo>
                  <a:pt x="2796" y="811"/>
                  <a:pt x="2724" y="806"/>
                  <a:pt x="2654" y="806"/>
                </a:cubicBezTo>
                <a:cubicBezTo>
                  <a:pt x="1762" y="806"/>
                  <a:pt x="977" y="1526"/>
                  <a:pt x="977" y="2490"/>
                </a:cubicBezTo>
                <a:lnTo>
                  <a:pt x="977" y="2679"/>
                </a:lnTo>
                <a:cubicBezTo>
                  <a:pt x="851" y="2742"/>
                  <a:pt x="756" y="2836"/>
                  <a:pt x="630" y="2962"/>
                </a:cubicBezTo>
                <a:cubicBezTo>
                  <a:pt x="63" y="3498"/>
                  <a:pt x="0" y="4286"/>
                  <a:pt x="347" y="4947"/>
                </a:cubicBezTo>
                <a:cubicBezTo>
                  <a:pt x="189" y="5199"/>
                  <a:pt x="126" y="5514"/>
                  <a:pt x="126" y="5766"/>
                </a:cubicBezTo>
                <a:cubicBezTo>
                  <a:pt x="126" y="6365"/>
                  <a:pt x="441" y="6932"/>
                  <a:pt x="945" y="7184"/>
                </a:cubicBezTo>
                <a:cubicBezTo>
                  <a:pt x="819" y="8192"/>
                  <a:pt x="1576" y="9043"/>
                  <a:pt x="2584" y="9043"/>
                </a:cubicBezTo>
                <a:lnTo>
                  <a:pt x="2836" y="9043"/>
                </a:lnTo>
                <a:cubicBezTo>
                  <a:pt x="2993" y="9326"/>
                  <a:pt x="3182" y="9515"/>
                  <a:pt x="3434" y="9673"/>
                </a:cubicBezTo>
                <a:lnTo>
                  <a:pt x="3434" y="10587"/>
                </a:lnTo>
                <a:cubicBezTo>
                  <a:pt x="3434" y="11721"/>
                  <a:pt x="4379" y="12666"/>
                  <a:pt x="5514" y="12666"/>
                </a:cubicBezTo>
                <a:cubicBezTo>
                  <a:pt x="6648" y="12666"/>
                  <a:pt x="7593" y="11721"/>
                  <a:pt x="7593" y="10587"/>
                </a:cubicBezTo>
                <a:lnTo>
                  <a:pt x="7593" y="9673"/>
                </a:lnTo>
                <a:cubicBezTo>
                  <a:pt x="7845" y="9515"/>
                  <a:pt x="8066" y="9326"/>
                  <a:pt x="8192" y="9043"/>
                </a:cubicBezTo>
                <a:lnTo>
                  <a:pt x="8444" y="9043"/>
                </a:lnTo>
                <a:cubicBezTo>
                  <a:pt x="9420" y="9043"/>
                  <a:pt x="10208" y="8129"/>
                  <a:pt x="10082" y="7153"/>
                </a:cubicBezTo>
                <a:cubicBezTo>
                  <a:pt x="10586" y="6869"/>
                  <a:pt x="10901" y="6333"/>
                  <a:pt x="10901" y="5735"/>
                </a:cubicBezTo>
                <a:cubicBezTo>
                  <a:pt x="10901" y="5451"/>
                  <a:pt x="10838" y="5136"/>
                  <a:pt x="10680" y="4916"/>
                </a:cubicBezTo>
                <a:cubicBezTo>
                  <a:pt x="11059" y="4317"/>
                  <a:pt x="10933" y="3498"/>
                  <a:pt x="10428" y="2962"/>
                </a:cubicBezTo>
                <a:cubicBezTo>
                  <a:pt x="10302" y="2836"/>
                  <a:pt x="10208" y="2742"/>
                  <a:pt x="10082" y="2679"/>
                </a:cubicBezTo>
                <a:lnTo>
                  <a:pt x="10082" y="2490"/>
                </a:lnTo>
                <a:cubicBezTo>
                  <a:pt x="10082" y="1576"/>
                  <a:pt x="9326" y="820"/>
                  <a:pt x="8444" y="820"/>
                </a:cubicBezTo>
                <a:lnTo>
                  <a:pt x="8192" y="820"/>
                </a:lnTo>
                <a:cubicBezTo>
                  <a:pt x="7908" y="316"/>
                  <a:pt x="7372" y="1"/>
                  <a:pt x="6774" y="1"/>
                </a:cubicBezTo>
                <a:cubicBezTo>
                  <a:pt x="6270" y="1"/>
                  <a:pt x="5829" y="222"/>
                  <a:pt x="5514" y="537"/>
                </a:cubicBezTo>
                <a:cubicBezTo>
                  <a:pt x="5199" y="190"/>
                  <a:pt x="4758" y="1"/>
                  <a:pt x="4285" y="1"/>
                </a:cubicBezTo>
                <a:close/>
              </a:path>
            </a:pathLst>
          </a:custGeom>
          <a:solidFill>
            <a:srgbClr val="FFFFFF"/>
          </a:solidFill>
          <a:ln w="3175">
            <a:solidFill>
              <a:srgbClr val="FFFFFF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7" name="Google Shape;1558;p38">
            <a:extLst>
              <a:ext uri="{FF2B5EF4-FFF2-40B4-BE49-F238E27FC236}">
                <a16:creationId xmlns:a16="http://schemas.microsoft.com/office/drawing/2014/main" id="{6E516AAE-0FFE-4590-EC19-A4E38564BCF9}"/>
              </a:ext>
            </a:extLst>
          </p:cNvPr>
          <p:cNvSpPr/>
          <p:nvPr/>
        </p:nvSpPr>
        <p:spPr>
          <a:xfrm>
            <a:off x="4640363" y="3247426"/>
            <a:ext cx="195693" cy="216472"/>
          </a:xfrm>
          <a:custGeom>
            <a:avLst/>
            <a:gdLst/>
            <a:ahLst/>
            <a:cxnLst/>
            <a:rect l="l" t="t" r="r" b="b"/>
            <a:pathLst>
              <a:path w="11059" h="12666" extrusionOk="0">
                <a:moveTo>
                  <a:pt x="4285" y="789"/>
                </a:moveTo>
                <a:cubicBezTo>
                  <a:pt x="4758" y="789"/>
                  <a:pt x="5136" y="1135"/>
                  <a:pt x="5136" y="1608"/>
                </a:cubicBezTo>
                <a:lnTo>
                  <a:pt x="5136" y="4128"/>
                </a:lnTo>
                <a:cubicBezTo>
                  <a:pt x="4190" y="4317"/>
                  <a:pt x="3466" y="5168"/>
                  <a:pt x="3466" y="6144"/>
                </a:cubicBezTo>
                <a:cubicBezTo>
                  <a:pt x="3466" y="6365"/>
                  <a:pt x="3655" y="6585"/>
                  <a:pt x="3907" y="6585"/>
                </a:cubicBezTo>
                <a:cubicBezTo>
                  <a:pt x="4127" y="6585"/>
                  <a:pt x="4285" y="6365"/>
                  <a:pt x="4285" y="6144"/>
                </a:cubicBezTo>
                <a:cubicBezTo>
                  <a:pt x="4285" y="5577"/>
                  <a:pt x="4663" y="5168"/>
                  <a:pt x="5136" y="4947"/>
                </a:cubicBezTo>
                <a:lnTo>
                  <a:pt x="5136" y="8192"/>
                </a:lnTo>
                <a:cubicBezTo>
                  <a:pt x="5136" y="8665"/>
                  <a:pt x="4758" y="9011"/>
                  <a:pt x="4285" y="9011"/>
                </a:cubicBezTo>
                <a:cubicBezTo>
                  <a:pt x="3938" y="9011"/>
                  <a:pt x="3592" y="8791"/>
                  <a:pt x="3497" y="8381"/>
                </a:cubicBezTo>
                <a:cubicBezTo>
                  <a:pt x="3434" y="8318"/>
                  <a:pt x="3277" y="8192"/>
                  <a:pt x="3119" y="8192"/>
                </a:cubicBezTo>
                <a:cubicBezTo>
                  <a:pt x="2962" y="8192"/>
                  <a:pt x="2899" y="8255"/>
                  <a:pt x="2647" y="8255"/>
                </a:cubicBezTo>
                <a:cubicBezTo>
                  <a:pt x="1544" y="8255"/>
                  <a:pt x="1544" y="6617"/>
                  <a:pt x="2647" y="6617"/>
                </a:cubicBezTo>
                <a:cubicBezTo>
                  <a:pt x="2867" y="6617"/>
                  <a:pt x="3025" y="6428"/>
                  <a:pt x="3025" y="6176"/>
                </a:cubicBezTo>
                <a:cubicBezTo>
                  <a:pt x="3025" y="5955"/>
                  <a:pt x="2836" y="5735"/>
                  <a:pt x="2647" y="5735"/>
                </a:cubicBezTo>
                <a:cubicBezTo>
                  <a:pt x="2080" y="5735"/>
                  <a:pt x="1607" y="6018"/>
                  <a:pt x="1292" y="6428"/>
                </a:cubicBezTo>
                <a:cubicBezTo>
                  <a:pt x="1103" y="6270"/>
                  <a:pt x="977" y="6018"/>
                  <a:pt x="977" y="5735"/>
                </a:cubicBezTo>
                <a:cubicBezTo>
                  <a:pt x="977" y="5483"/>
                  <a:pt x="1103" y="5325"/>
                  <a:pt x="1166" y="5199"/>
                </a:cubicBezTo>
                <a:cubicBezTo>
                  <a:pt x="1323" y="5042"/>
                  <a:pt x="1323" y="4790"/>
                  <a:pt x="1166" y="4632"/>
                </a:cubicBezTo>
                <a:cubicBezTo>
                  <a:pt x="662" y="4097"/>
                  <a:pt x="1103" y="3277"/>
                  <a:pt x="1828" y="3277"/>
                </a:cubicBezTo>
                <a:cubicBezTo>
                  <a:pt x="2048" y="3277"/>
                  <a:pt x="2237" y="3340"/>
                  <a:pt x="2395" y="3498"/>
                </a:cubicBezTo>
                <a:cubicBezTo>
                  <a:pt x="2473" y="3577"/>
                  <a:pt x="2584" y="3616"/>
                  <a:pt x="2694" y="3616"/>
                </a:cubicBezTo>
                <a:cubicBezTo>
                  <a:pt x="2804" y="3616"/>
                  <a:pt x="2914" y="3577"/>
                  <a:pt x="2993" y="3498"/>
                </a:cubicBezTo>
                <a:cubicBezTo>
                  <a:pt x="3151" y="3340"/>
                  <a:pt x="3151" y="3057"/>
                  <a:pt x="2993" y="2899"/>
                </a:cubicBezTo>
                <a:cubicBezTo>
                  <a:pt x="2678" y="2584"/>
                  <a:pt x="2269" y="2427"/>
                  <a:pt x="1828" y="2427"/>
                </a:cubicBezTo>
                <a:cubicBezTo>
                  <a:pt x="1828" y="1954"/>
                  <a:pt x="2174" y="1608"/>
                  <a:pt x="2647" y="1608"/>
                </a:cubicBezTo>
                <a:cubicBezTo>
                  <a:pt x="2773" y="1608"/>
                  <a:pt x="2836" y="1639"/>
                  <a:pt x="2962" y="1702"/>
                </a:cubicBezTo>
                <a:cubicBezTo>
                  <a:pt x="3000" y="1713"/>
                  <a:pt x="3040" y="1718"/>
                  <a:pt x="3079" y="1718"/>
                </a:cubicBezTo>
                <a:cubicBezTo>
                  <a:pt x="3264" y="1718"/>
                  <a:pt x="3445" y="1601"/>
                  <a:pt x="3497" y="1419"/>
                </a:cubicBezTo>
                <a:cubicBezTo>
                  <a:pt x="3592" y="1072"/>
                  <a:pt x="3938" y="789"/>
                  <a:pt x="4285" y="789"/>
                </a:cubicBezTo>
                <a:close/>
                <a:moveTo>
                  <a:pt x="6711" y="915"/>
                </a:moveTo>
                <a:cubicBezTo>
                  <a:pt x="7057" y="915"/>
                  <a:pt x="7404" y="1135"/>
                  <a:pt x="7498" y="1545"/>
                </a:cubicBezTo>
                <a:cubicBezTo>
                  <a:pt x="7547" y="1715"/>
                  <a:pt x="7708" y="1828"/>
                  <a:pt x="7880" y="1828"/>
                </a:cubicBezTo>
                <a:cubicBezTo>
                  <a:pt x="7931" y="1828"/>
                  <a:pt x="7983" y="1818"/>
                  <a:pt x="8034" y="1797"/>
                </a:cubicBezTo>
                <a:cubicBezTo>
                  <a:pt x="8160" y="1765"/>
                  <a:pt x="8223" y="1734"/>
                  <a:pt x="8349" y="1734"/>
                </a:cubicBezTo>
                <a:cubicBezTo>
                  <a:pt x="8822" y="1734"/>
                  <a:pt x="9168" y="2080"/>
                  <a:pt x="9168" y="2553"/>
                </a:cubicBezTo>
                <a:cubicBezTo>
                  <a:pt x="8759" y="2553"/>
                  <a:pt x="8318" y="2710"/>
                  <a:pt x="8003" y="3025"/>
                </a:cubicBezTo>
                <a:cubicBezTo>
                  <a:pt x="7845" y="3183"/>
                  <a:pt x="7845" y="3467"/>
                  <a:pt x="8003" y="3624"/>
                </a:cubicBezTo>
                <a:cubicBezTo>
                  <a:pt x="8081" y="3703"/>
                  <a:pt x="8192" y="3742"/>
                  <a:pt x="8302" y="3742"/>
                </a:cubicBezTo>
                <a:cubicBezTo>
                  <a:pt x="8412" y="3742"/>
                  <a:pt x="8522" y="3703"/>
                  <a:pt x="8601" y="3624"/>
                </a:cubicBezTo>
                <a:cubicBezTo>
                  <a:pt x="8759" y="3467"/>
                  <a:pt x="8948" y="3372"/>
                  <a:pt x="9168" y="3372"/>
                </a:cubicBezTo>
                <a:cubicBezTo>
                  <a:pt x="9893" y="3372"/>
                  <a:pt x="10271" y="4191"/>
                  <a:pt x="9798" y="4758"/>
                </a:cubicBezTo>
                <a:cubicBezTo>
                  <a:pt x="9735" y="4853"/>
                  <a:pt x="9735" y="5073"/>
                  <a:pt x="9830" y="5231"/>
                </a:cubicBezTo>
                <a:cubicBezTo>
                  <a:pt x="9956" y="5357"/>
                  <a:pt x="10050" y="5514"/>
                  <a:pt x="10050" y="5798"/>
                </a:cubicBezTo>
                <a:cubicBezTo>
                  <a:pt x="10050" y="6050"/>
                  <a:pt x="9924" y="6302"/>
                  <a:pt x="9735" y="6459"/>
                </a:cubicBezTo>
                <a:cubicBezTo>
                  <a:pt x="9420" y="6050"/>
                  <a:pt x="8948" y="5798"/>
                  <a:pt x="8381" y="5798"/>
                </a:cubicBezTo>
                <a:cubicBezTo>
                  <a:pt x="8160" y="5798"/>
                  <a:pt x="8003" y="5987"/>
                  <a:pt x="8003" y="6207"/>
                </a:cubicBezTo>
                <a:cubicBezTo>
                  <a:pt x="8003" y="6459"/>
                  <a:pt x="8192" y="6648"/>
                  <a:pt x="8381" y="6648"/>
                </a:cubicBezTo>
                <a:cubicBezTo>
                  <a:pt x="9483" y="6648"/>
                  <a:pt x="9483" y="8318"/>
                  <a:pt x="8381" y="8318"/>
                </a:cubicBezTo>
                <a:cubicBezTo>
                  <a:pt x="8255" y="8318"/>
                  <a:pt x="8192" y="8255"/>
                  <a:pt x="8066" y="8224"/>
                </a:cubicBezTo>
                <a:cubicBezTo>
                  <a:pt x="8021" y="8211"/>
                  <a:pt x="7976" y="8205"/>
                  <a:pt x="7931" y="8205"/>
                </a:cubicBezTo>
                <a:cubicBezTo>
                  <a:pt x="7752" y="8205"/>
                  <a:pt x="7580" y="8306"/>
                  <a:pt x="7530" y="8507"/>
                </a:cubicBezTo>
                <a:cubicBezTo>
                  <a:pt x="7435" y="8854"/>
                  <a:pt x="7089" y="9137"/>
                  <a:pt x="6742" y="9137"/>
                </a:cubicBezTo>
                <a:cubicBezTo>
                  <a:pt x="6270" y="9137"/>
                  <a:pt x="5892" y="8759"/>
                  <a:pt x="5892" y="8318"/>
                </a:cubicBezTo>
                <a:lnTo>
                  <a:pt x="5892" y="5073"/>
                </a:lnTo>
                <a:cubicBezTo>
                  <a:pt x="6364" y="5231"/>
                  <a:pt x="6742" y="5703"/>
                  <a:pt x="6742" y="6270"/>
                </a:cubicBezTo>
                <a:cubicBezTo>
                  <a:pt x="6742" y="6491"/>
                  <a:pt x="6931" y="6680"/>
                  <a:pt x="7120" y="6680"/>
                </a:cubicBezTo>
                <a:cubicBezTo>
                  <a:pt x="7341" y="6680"/>
                  <a:pt x="7530" y="6491"/>
                  <a:pt x="7530" y="6270"/>
                </a:cubicBezTo>
                <a:cubicBezTo>
                  <a:pt x="7530" y="5262"/>
                  <a:pt x="6805" y="4412"/>
                  <a:pt x="5860" y="4254"/>
                </a:cubicBezTo>
                <a:lnTo>
                  <a:pt x="5860" y="1734"/>
                </a:lnTo>
                <a:cubicBezTo>
                  <a:pt x="5860" y="1261"/>
                  <a:pt x="6207" y="915"/>
                  <a:pt x="6711" y="915"/>
                </a:cubicBezTo>
                <a:close/>
                <a:moveTo>
                  <a:pt x="5514" y="9358"/>
                </a:moveTo>
                <a:cubicBezTo>
                  <a:pt x="5829" y="9736"/>
                  <a:pt x="6270" y="9925"/>
                  <a:pt x="6774" y="9925"/>
                </a:cubicBezTo>
                <a:lnTo>
                  <a:pt x="6774" y="10209"/>
                </a:lnTo>
                <a:lnTo>
                  <a:pt x="4285" y="10209"/>
                </a:lnTo>
                <a:lnTo>
                  <a:pt x="4285" y="9925"/>
                </a:lnTo>
                <a:cubicBezTo>
                  <a:pt x="4789" y="9925"/>
                  <a:pt x="5230" y="9673"/>
                  <a:pt x="5514" y="9358"/>
                </a:cubicBezTo>
                <a:close/>
                <a:moveTo>
                  <a:pt x="6648" y="11028"/>
                </a:moveTo>
                <a:cubicBezTo>
                  <a:pt x="6522" y="11500"/>
                  <a:pt x="6049" y="11847"/>
                  <a:pt x="5514" y="11847"/>
                </a:cubicBezTo>
                <a:cubicBezTo>
                  <a:pt x="4978" y="11847"/>
                  <a:pt x="4537" y="11500"/>
                  <a:pt x="4316" y="11028"/>
                </a:cubicBezTo>
                <a:close/>
                <a:moveTo>
                  <a:pt x="4285" y="1"/>
                </a:moveTo>
                <a:cubicBezTo>
                  <a:pt x="3686" y="1"/>
                  <a:pt x="3151" y="316"/>
                  <a:pt x="2867" y="820"/>
                </a:cubicBezTo>
                <a:cubicBezTo>
                  <a:pt x="2796" y="811"/>
                  <a:pt x="2724" y="806"/>
                  <a:pt x="2654" y="806"/>
                </a:cubicBezTo>
                <a:cubicBezTo>
                  <a:pt x="1762" y="806"/>
                  <a:pt x="977" y="1526"/>
                  <a:pt x="977" y="2490"/>
                </a:cubicBezTo>
                <a:lnTo>
                  <a:pt x="977" y="2679"/>
                </a:lnTo>
                <a:cubicBezTo>
                  <a:pt x="851" y="2742"/>
                  <a:pt x="756" y="2836"/>
                  <a:pt x="630" y="2962"/>
                </a:cubicBezTo>
                <a:cubicBezTo>
                  <a:pt x="63" y="3498"/>
                  <a:pt x="0" y="4286"/>
                  <a:pt x="347" y="4947"/>
                </a:cubicBezTo>
                <a:cubicBezTo>
                  <a:pt x="189" y="5199"/>
                  <a:pt x="126" y="5514"/>
                  <a:pt x="126" y="5766"/>
                </a:cubicBezTo>
                <a:cubicBezTo>
                  <a:pt x="126" y="6365"/>
                  <a:pt x="441" y="6932"/>
                  <a:pt x="945" y="7184"/>
                </a:cubicBezTo>
                <a:cubicBezTo>
                  <a:pt x="819" y="8192"/>
                  <a:pt x="1576" y="9043"/>
                  <a:pt x="2584" y="9043"/>
                </a:cubicBezTo>
                <a:lnTo>
                  <a:pt x="2836" y="9043"/>
                </a:lnTo>
                <a:cubicBezTo>
                  <a:pt x="2993" y="9326"/>
                  <a:pt x="3182" y="9515"/>
                  <a:pt x="3434" y="9673"/>
                </a:cubicBezTo>
                <a:lnTo>
                  <a:pt x="3434" y="10587"/>
                </a:lnTo>
                <a:cubicBezTo>
                  <a:pt x="3434" y="11721"/>
                  <a:pt x="4379" y="12666"/>
                  <a:pt x="5514" y="12666"/>
                </a:cubicBezTo>
                <a:cubicBezTo>
                  <a:pt x="6648" y="12666"/>
                  <a:pt x="7593" y="11721"/>
                  <a:pt x="7593" y="10587"/>
                </a:cubicBezTo>
                <a:lnTo>
                  <a:pt x="7593" y="9673"/>
                </a:lnTo>
                <a:cubicBezTo>
                  <a:pt x="7845" y="9515"/>
                  <a:pt x="8066" y="9326"/>
                  <a:pt x="8192" y="9043"/>
                </a:cubicBezTo>
                <a:lnTo>
                  <a:pt x="8444" y="9043"/>
                </a:lnTo>
                <a:cubicBezTo>
                  <a:pt x="9420" y="9043"/>
                  <a:pt x="10208" y="8129"/>
                  <a:pt x="10082" y="7153"/>
                </a:cubicBezTo>
                <a:cubicBezTo>
                  <a:pt x="10586" y="6869"/>
                  <a:pt x="10901" y="6333"/>
                  <a:pt x="10901" y="5735"/>
                </a:cubicBezTo>
                <a:cubicBezTo>
                  <a:pt x="10901" y="5451"/>
                  <a:pt x="10838" y="5136"/>
                  <a:pt x="10680" y="4916"/>
                </a:cubicBezTo>
                <a:cubicBezTo>
                  <a:pt x="11059" y="4317"/>
                  <a:pt x="10933" y="3498"/>
                  <a:pt x="10428" y="2962"/>
                </a:cubicBezTo>
                <a:cubicBezTo>
                  <a:pt x="10302" y="2836"/>
                  <a:pt x="10208" y="2742"/>
                  <a:pt x="10082" y="2679"/>
                </a:cubicBezTo>
                <a:lnTo>
                  <a:pt x="10082" y="2490"/>
                </a:lnTo>
                <a:cubicBezTo>
                  <a:pt x="10082" y="1576"/>
                  <a:pt x="9326" y="820"/>
                  <a:pt x="8444" y="820"/>
                </a:cubicBezTo>
                <a:lnTo>
                  <a:pt x="8192" y="820"/>
                </a:lnTo>
                <a:cubicBezTo>
                  <a:pt x="7908" y="316"/>
                  <a:pt x="7372" y="1"/>
                  <a:pt x="6774" y="1"/>
                </a:cubicBezTo>
                <a:cubicBezTo>
                  <a:pt x="6270" y="1"/>
                  <a:pt x="5829" y="222"/>
                  <a:pt x="5514" y="537"/>
                </a:cubicBezTo>
                <a:cubicBezTo>
                  <a:pt x="5199" y="190"/>
                  <a:pt x="4758" y="1"/>
                  <a:pt x="4285" y="1"/>
                </a:cubicBezTo>
                <a:close/>
              </a:path>
            </a:pathLst>
          </a:custGeom>
          <a:solidFill>
            <a:srgbClr val="FFFFFF"/>
          </a:solidFill>
          <a:ln w="3175">
            <a:solidFill>
              <a:srgbClr val="FFFFFF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8" name="Google Shape;1558;p38">
            <a:extLst>
              <a:ext uri="{FF2B5EF4-FFF2-40B4-BE49-F238E27FC236}">
                <a16:creationId xmlns:a16="http://schemas.microsoft.com/office/drawing/2014/main" id="{964A6D2E-5079-50A0-044F-50D177DE7F89}"/>
              </a:ext>
            </a:extLst>
          </p:cNvPr>
          <p:cNvSpPr/>
          <p:nvPr/>
        </p:nvSpPr>
        <p:spPr>
          <a:xfrm>
            <a:off x="5670589" y="3240932"/>
            <a:ext cx="195693" cy="216472"/>
          </a:xfrm>
          <a:custGeom>
            <a:avLst/>
            <a:gdLst/>
            <a:ahLst/>
            <a:cxnLst/>
            <a:rect l="l" t="t" r="r" b="b"/>
            <a:pathLst>
              <a:path w="11059" h="12666" extrusionOk="0">
                <a:moveTo>
                  <a:pt x="4285" y="789"/>
                </a:moveTo>
                <a:cubicBezTo>
                  <a:pt x="4758" y="789"/>
                  <a:pt x="5136" y="1135"/>
                  <a:pt x="5136" y="1608"/>
                </a:cubicBezTo>
                <a:lnTo>
                  <a:pt x="5136" y="4128"/>
                </a:lnTo>
                <a:cubicBezTo>
                  <a:pt x="4190" y="4317"/>
                  <a:pt x="3466" y="5168"/>
                  <a:pt x="3466" y="6144"/>
                </a:cubicBezTo>
                <a:cubicBezTo>
                  <a:pt x="3466" y="6365"/>
                  <a:pt x="3655" y="6585"/>
                  <a:pt x="3907" y="6585"/>
                </a:cubicBezTo>
                <a:cubicBezTo>
                  <a:pt x="4127" y="6585"/>
                  <a:pt x="4285" y="6365"/>
                  <a:pt x="4285" y="6144"/>
                </a:cubicBezTo>
                <a:cubicBezTo>
                  <a:pt x="4285" y="5577"/>
                  <a:pt x="4663" y="5168"/>
                  <a:pt x="5136" y="4947"/>
                </a:cubicBezTo>
                <a:lnTo>
                  <a:pt x="5136" y="8192"/>
                </a:lnTo>
                <a:cubicBezTo>
                  <a:pt x="5136" y="8665"/>
                  <a:pt x="4758" y="9011"/>
                  <a:pt x="4285" y="9011"/>
                </a:cubicBezTo>
                <a:cubicBezTo>
                  <a:pt x="3938" y="9011"/>
                  <a:pt x="3592" y="8791"/>
                  <a:pt x="3497" y="8381"/>
                </a:cubicBezTo>
                <a:cubicBezTo>
                  <a:pt x="3434" y="8318"/>
                  <a:pt x="3277" y="8192"/>
                  <a:pt x="3119" y="8192"/>
                </a:cubicBezTo>
                <a:cubicBezTo>
                  <a:pt x="2962" y="8192"/>
                  <a:pt x="2899" y="8255"/>
                  <a:pt x="2647" y="8255"/>
                </a:cubicBezTo>
                <a:cubicBezTo>
                  <a:pt x="1544" y="8255"/>
                  <a:pt x="1544" y="6617"/>
                  <a:pt x="2647" y="6617"/>
                </a:cubicBezTo>
                <a:cubicBezTo>
                  <a:pt x="2867" y="6617"/>
                  <a:pt x="3025" y="6428"/>
                  <a:pt x="3025" y="6176"/>
                </a:cubicBezTo>
                <a:cubicBezTo>
                  <a:pt x="3025" y="5955"/>
                  <a:pt x="2836" y="5735"/>
                  <a:pt x="2647" y="5735"/>
                </a:cubicBezTo>
                <a:cubicBezTo>
                  <a:pt x="2080" y="5735"/>
                  <a:pt x="1607" y="6018"/>
                  <a:pt x="1292" y="6428"/>
                </a:cubicBezTo>
                <a:cubicBezTo>
                  <a:pt x="1103" y="6270"/>
                  <a:pt x="977" y="6018"/>
                  <a:pt x="977" y="5735"/>
                </a:cubicBezTo>
                <a:cubicBezTo>
                  <a:pt x="977" y="5483"/>
                  <a:pt x="1103" y="5325"/>
                  <a:pt x="1166" y="5199"/>
                </a:cubicBezTo>
                <a:cubicBezTo>
                  <a:pt x="1323" y="5042"/>
                  <a:pt x="1323" y="4790"/>
                  <a:pt x="1166" y="4632"/>
                </a:cubicBezTo>
                <a:cubicBezTo>
                  <a:pt x="662" y="4097"/>
                  <a:pt x="1103" y="3277"/>
                  <a:pt x="1828" y="3277"/>
                </a:cubicBezTo>
                <a:cubicBezTo>
                  <a:pt x="2048" y="3277"/>
                  <a:pt x="2237" y="3340"/>
                  <a:pt x="2395" y="3498"/>
                </a:cubicBezTo>
                <a:cubicBezTo>
                  <a:pt x="2473" y="3577"/>
                  <a:pt x="2584" y="3616"/>
                  <a:pt x="2694" y="3616"/>
                </a:cubicBezTo>
                <a:cubicBezTo>
                  <a:pt x="2804" y="3616"/>
                  <a:pt x="2914" y="3577"/>
                  <a:pt x="2993" y="3498"/>
                </a:cubicBezTo>
                <a:cubicBezTo>
                  <a:pt x="3151" y="3340"/>
                  <a:pt x="3151" y="3057"/>
                  <a:pt x="2993" y="2899"/>
                </a:cubicBezTo>
                <a:cubicBezTo>
                  <a:pt x="2678" y="2584"/>
                  <a:pt x="2269" y="2427"/>
                  <a:pt x="1828" y="2427"/>
                </a:cubicBezTo>
                <a:cubicBezTo>
                  <a:pt x="1828" y="1954"/>
                  <a:pt x="2174" y="1608"/>
                  <a:pt x="2647" y="1608"/>
                </a:cubicBezTo>
                <a:cubicBezTo>
                  <a:pt x="2773" y="1608"/>
                  <a:pt x="2836" y="1639"/>
                  <a:pt x="2962" y="1702"/>
                </a:cubicBezTo>
                <a:cubicBezTo>
                  <a:pt x="3000" y="1713"/>
                  <a:pt x="3040" y="1718"/>
                  <a:pt x="3079" y="1718"/>
                </a:cubicBezTo>
                <a:cubicBezTo>
                  <a:pt x="3264" y="1718"/>
                  <a:pt x="3445" y="1601"/>
                  <a:pt x="3497" y="1419"/>
                </a:cubicBezTo>
                <a:cubicBezTo>
                  <a:pt x="3592" y="1072"/>
                  <a:pt x="3938" y="789"/>
                  <a:pt x="4285" y="789"/>
                </a:cubicBezTo>
                <a:close/>
                <a:moveTo>
                  <a:pt x="6711" y="915"/>
                </a:moveTo>
                <a:cubicBezTo>
                  <a:pt x="7057" y="915"/>
                  <a:pt x="7404" y="1135"/>
                  <a:pt x="7498" y="1545"/>
                </a:cubicBezTo>
                <a:cubicBezTo>
                  <a:pt x="7547" y="1715"/>
                  <a:pt x="7708" y="1828"/>
                  <a:pt x="7880" y="1828"/>
                </a:cubicBezTo>
                <a:cubicBezTo>
                  <a:pt x="7931" y="1828"/>
                  <a:pt x="7983" y="1818"/>
                  <a:pt x="8034" y="1797"/>
                </a:cubicBezTo>
                <a:cubicBezTo>
                  <a:pt x="8160" y="1765"/>
                  <a:pt x="8223" y="1734"/>
                  <a:pt x="8349" y="1734"/>
                </a:cubicBezTo>
                <a:cubicBezTo>
                  <a:pt x="8822" y="1734"/>
                  <a:pt x="9168" y="2080"/>
                  <a:pt x="9168" y="2553"/>
                </a:cubicBezTo>
                <a:cubicBezTo>
                  <a:pt x="8759" y="2553"/>
                  <a:pt x="8318" y="2710"/>
                  <a:pt x="8003" y="3025"/>
                </a:cubicBezTo>
                <a:cubicBezTo>
                  <a:pt x="7845" y="3183"/>
                  <a:pt x="7845" y="3467"/>
                  <a:pt x="8003" y="3624"/>
                </a:cubicBezTo>
                <a:cubicBezTo>
                  <a:pt x="8081" y="3703"/>
                  <a:pt x="8192" y="3742"/>
                  <a:pt x="8302" y="3742"/>
                </a:cubicBezTo>
                <a:cubicBezTo>
                  <a:pt x="8412" y="3742"/>
                  <a:pt x="8522" y="3703"/>
                  <a:pt x="8601" y="3624"/>
                </a:cubicBezTo>
                <a:cubicBezTo>
                  <a:pt x="8759" y="3467"/>
                  <a:pt x="8948" y="3372"/>
                  <a:pt x="9168" y="3372"/>
                </a:cubicBezTo>
                <a:cubicBezTo>
                  <a:pt x="9893" y="3372"/>
                  <a:pt x="10271" y="4191"/>
                  <a:pt x="9798" y="4758"/>
                </a:cubicBezTo>
                <a:cubicBezTo>
                  <a:pt x="9735" y="4853"/>
                  <a:pt x="9735" y="5073"/>
                  <a:pt x="9830" y="5231"/>
                </a:cubicBezTo>
                <a:cubicBezTo>
                  <a:pt x="9956" y="5357"/>
                  <a:pt x="10050" y="5514"/>
                  <a:pt x="10050" y="5798"/>
                </a:cubicBezTo>
                <a:cubicBezTo>
                  <a:pt x="10050" y="6050"/>
                  <a:pt x="9924" y="6302"/>
                  <a:pt x="9735" y="6459"/>
                </a:cubicBezTo>
                <a:cubicBezTo>
                  <a:pt x="9420" y="6050"/>
                  <a:pt x="8948" y="5798"/>
                  <a:pt x="8381" y="5798"/>
                </a:cubicBezTo>
                <a:cubicBezTo>
                  <a:pt x="8160" y="5798"/>
                  <a:pt x="8003" y="5987"/>
                  <a:pt x="8003" y="6207"/>
                </a:cubicBezTo>
                <a:cubicBezTo>
                  <a:pt x="8003" y="6459"/>
                  <a:pt x="8192" y="6648"/>
                  <a:pt x="8381" y="6648"/>
                </a:cubicBezTo>
                <a:cubicBezTo>
                  <a:pt x="9483" y="6648"/>
                  <a:pt x="9483" y="8318"/>
                  <a:pt x="8381" y="8318"/>
                </a:cubicBezTo>
                <a:cubicBezTo>
                  <a:pt x="8255" y="8318"/>
                  <a:pt x="8192" y="8255"/>
                  <a:pt x="8066" y="8224"/>
                </a:cubicBezTo>
                <a:cubicBezTo>
                  <a:pt x="8021" y="8211"/>
                  <a:pt x="7976" y="8205"/>
                  <a:pt x="7931" y="8205"/>
                </a:cubicBezTo>
                <a:cubicBezTo>
                  <a:pt x="7752" y="8205"/>
                  <a:pt x="7580" y="8306"/>
                  <a:pt x="7530" y="8507"/>
                </a:cubicBezTo>
                <a:cubicBezTo>
                  <a:pt x="7435" y="8854"/>
                  <a:pt x="7089" y="9137"/>
                  <a:pt x="6742" y="9137"/>
                </a:cubicBezTo>
                <a:cubicBezTo>
                  <a:pt x="6270" y="9137"/>
                  <a:pt x="5892" y="8759"/>
                  <a:pt x="5892" y="8318"/>
                </a:cubicBezTo>
                <a:lnTo>
                  <a:pt x="5892" y="5073"/>
                </a:lnTo>
                <a:cubicBezTo>
                  <a:pt x="6364" y="5231"/>
                  <a:pt x="6742" y="5703"/>
                  <a:pt x="6742" y="6270"/>
                </a:cubicBezTo>
                <a:cubicBezTo>
                  <a:pt x="6742" y="6491"/>
                  <a:pt x="6931" y="6680"/>
                  <a:pt x="7120" y="6680"/>
                </a:cubicBezTo>
                <a:cubicBezTo>
                  <a:pt x="7341" y="6680"/>
                  <a:pt x="7530" y="6491"/>
                  <a:pt x="7530" y="6270"/>
                </a:cubicBezTo>
                <a:cubicBezTo>
                  <a:pt x="7530" y="5262"/>
                  <a:pt x="6805" y="4412"/>
                  <a:pt x="5860" y="4254"/>
                </a:cubicBezTo>
                <a:lnTo>
                  <a:pt x="5860" y="1734"/>
                </a:lnTo>
                <a:cubicBezTo>
                  <a:pt x="5860" y="1261"/>
                  <a:pt x="6207" y="915"/>
                  <a:pt x="6711" y="915"/>
                </a:cubicBezTo>
                <a:close/>
                <a:moveTo>
                  <a:pt x="5514" y="9358"/>
                </a:moveTo>
                <a:cubicBezTo>
                  <a:pt x="5829" y="9736"/>
                  <a:pt x="6270" y="9925"/>
                  <a:pt x="6774" y="9925"/>
                </a:cubicBezTo>
                <a:lnTo>
                  <a:pt x="6774" y="10209"/>
                </a:lnTo>
                <a:lnTo>
                  <a:pt x="4285" y="10209"/>
                </a:lnTo>
                <a:lnTo>
                  <a:pt x="4285" y="9925"/>
                </a:lnTo>
                <a:cubicBezTo>
                  <a:pt x="4789" y="9925"/>
                  <a:pt x="5230" y="9673"/>
                  <a:pt x="5514" y="9358"/>
                </a:cubicBezTo>
                <a:close/>
                <a:moveTo>
                  <a:pt x="6648" y="11028"/>
                </a:moveTo>
                <a:cubicBezTo>
                  <a:pt x="6522" y="11500"/>
                  <a:pt x="6049" y="11847"/>
                  <a:pt x="5514" y="11847"/>
                </a:cubicBezTo>
                <a:cubicBezTo>
                  <a:pt x="4978" y="11847"/>
                  <a:pt x="4537" y="11500"/>
                  <a:pt x="4316" y="11028"/>
                </a:cubicBezTo>
                <a:close/>
                <a:moveTo>
                  <a:pt x="4285" y="1"/>
                </a:moveTo>
                <a:cubicBezTo>
                  <a:pt x="3686" y="1"/>
                  <a:pt x="3151" y="316"/>
                  <a:pt x="2867" y="820"/>
                </a:cubicBezTo>
                <a:cubicBezTo>
                  <a:pt x="2796" y="811"/>
                  <a:pt x="2724" y="806"/>
                  <a:pt x="2654" y="806"/>
                </a:cubicBezTo>
                <a:cubicBezTo>
                  <a:pt x="1762" y="806"/>
                  <a:pt x="977" y="1526"/>
                  <a:pt x="977" y="2490"/>
                </a:cubicBezTo>
                <a:lnTo>
                  <a:pt x="977" y="2679"/>
                </a:lnTo>
                <a:cubicBezTo>
                  <a:pt x="851" y="2742"/>
                  <a:pt x="756" y="2836"/>
                  <a:pt x="630" y="2962"/>
                </a:cubicBezTo>
                <a:cubicBezTo>
                  <a:pt x="63" y="3498"/>
                  <a:pt x="0" y="4286"/>
                  <a:pt x="347" y="4947"/>
                </a:cubicBezTo>
                <a:cubicBezTo>
                  <a:pt x="189" y="5199"/>
                  <a:pt x="126" y="5514"/>
                  <a:pt x="126" y="5766"/>
                </a:cubicBezTo>
                <a:cubicBezTo>
                  <a:pt x="126" y="6365"/>
                  <a:pt x="441" y="6932"/>
                  <a:pt x="945" y="7184"/>
                </a:cubicBezTo>
                <a:cubicBezTo>
                  <a:pt x="819" y="8192"/>
                  <a:pt x="1576" y="9043"/>
                  <a:pt x="2584" y="9043"/>
                </a:cubicBezTo>
                <a:lnTo>
                  <a:pt x="2836" y="9043"/>
                </a:lnTo>
                <a:cubicBezTo>
                  <a:pt x="2993" y="9326"/>
                  <a:pt x="3182" y="9515"/>
                  <a:pt x="3434" y="9673"/>
                </a:cubicBezTo>
                <a:lnTo>
                  <a:pt x="3434" y="10587"/>
                </a:lnTo>
                <a:cubicBezTo>
                  <a:pt x="3434" y="11721"/>
                  <a:pt x="4379" y="12666"/>
                  <a:pt x="5514" y="12666"/>
                </a:cubicBezTo>
                <a:cubicBezTo>
                  <a:pt x="6648" y="12666"/>
                  <a:pt x="7593" y="11721"/>
                  <a:pt x="7593" y="10587"/>
                </a:cubicBezTo>
                <a:lnTo>
                  <a:pt x="7593" y="9673"/>
                </a:lnTo>
                <a:cubicBezTo>
                  <a:pt x="7845" y="9515"/>
                  <a:pt x="8066" y="9326"/>
                  <a:pt x="8192" y="9043"/>
                </a:cubicBezTo>
                <a:lnTo>
                  <a:pt x="8444" y="9043"/>
                </a:lnTo>
                <a:cubicBezTo>
                  <a:pt x="9420" y="9043"/>
                  <a:pt x="10208" y="8129"/>
                  <a:pt x="10082" y="7153"/>
                </a:cubicBezTo>
                <a:cubicBezTo>
                  <a:pt x="10586" y="6869"/>
                  <a:pt x="10901" y="6333"/>
                  <a:pt x="10901" y="5735"/>
                </a:cubicBezTo>
                <a:cubicBezTo>
                  <a:pt x="10901" y="5451"/>
                  <a:pt x="10838" y="5136"/>
                  <a:pt x="10680" y="4916"/>
                </a:cubicBezTo>
                <a:cubicBezTo>
                  <a:pt x="11059" y="4317"/>
                  <a:pt x="10933" y="3498"/>
                  <a:pt x="10428" y="2962"/>
                </a:cubicBezTo>
                <a:cubicBezTo>
                  <a:pt x="10302" y="2836"/>
                  <a:pt x="10208" y="2742"/>
                  <a:pt x="10082" y="2679"/>
                </a:cubicBezTo>
                <a:lnTo>
                  <a:pt x="10082" y="2490"/>
                </a:lnTo>
                <a:cubicBezTo>
                  <a:pt x="10082" y="1576"/>
                  <a:pt x="9326" y="820"/>
                  <a:pt x="8444" y="820"/>
                </a:cubicBezTo>
                <a:lnTo>
                  <a:pt x="8192" y="820"/>
                </a:lnTo>
                <a:cubicBezTo>
                  <a:pt x="7908" y="316"/>
                  <a:pt x="7372" y="1"/>
                  <a:pt x="6774" y="1"/>
                </a:cubicBezTo>
                <a:cubicBezTo>
                  <a:pt x="6270" y="1"/>
                  <a:pt x="5829" y="222"/>
                  <a:pt x="5514" y="537"/>
                </a:cubicBezTo>
                <a:cubicBezTo>
                  <a:pt x="5199" y="190"/>
                  <a:pt x="4758" y="1"/>
                  <a:pt x="4285" y="1"/>
                </a:cubicBezTo>
                <a:close/>
              </a:path>
            </a:pathLst>
          </a:custGeom>
          <a:solidFill>
            <a:srgbClr val="FFFFFF"/>
          </a:solidFill>
          <a:ln w="3175">
            <a:solidFill>
              <a:srgbClr val="FFFFFF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9" name="Google Shape;1558;p38">
            <a:extLst>
              <a:ext uri="{FF2B5EF4-FFF2-40B4-BE49-F238E27FC236}">
                <a16:creationId xmlns:a16="http://schemas.microsoft.com/office/drawing/2014/main" id="{866599EE-0D0F-FDE1-3872-D358E203F7D9}"/>
              </a:ext>
            </a:extLst>
          </p:cNvPr>
          <p:cNvSpPr/>
          <p:nvPr/>
        </p:nvSpPr>
        <p:spPr>
          <a:xfrm>
            <a:off x="6653218" y="3253652"/>
            <a:ext cx="195693" cy="216472"/>
          </a:xfrm>
          <a:custGeom>
            <a:avLst/>
            <a:gdLst/>
            <a:ahLst/>
            <a:cxnLst/>
            <a:rect l="l" t="t" r="r" b="b"/>
            <a:pathLst>
              <a:path w="11059" h="12666" extrusionOk="0">
                <a:moveTo>
                  <a:pt x="4285" y="789"/>
                </a:moveTo>
                <a:cubicBezTo>
                  <a:pt x="4758" y="789"/>
                  <a:pt x="5136" y="1135"/>
                  <a:pt x="5136" y="1608"/>
                </a:cubicBezTo>
                <a:lnTo>
                  <a:pt x="5136" y="4128"/>
                </a:lnTo>
                <a:cubicBezTo>
                  <a:pt x="4190" y="4317"/>
                  <a:pt x="3466" y="5168"/>
                  <a:pt x="3466" y="6144"/>
                </a:cubicBezTo>
                <a:cubicBezTo>
                  <a:pt x="3466" y="6365"/>
                  <a:pt x="3655" y="6585"/>
                  <a:pt x="3907" y="6585"/>
                </a:cubicBezTo>
                <a:cubicBezTo>
                  <a:pt x="4127" y="6585"/>
                  <a:pt x="4285" y="6365"/>
                  <a:pt x="4285" y="6144"/>
                </a:cubicBezTo>
                <a:cubicBezTo>
                  <a:pt x="4285" y="5577"/>
                  <a:pt x="4663" y="5168"/>
                  <a:pt x="5136" y="4947"/>
                </a:cubicBezTo>
                <a:lnTo>
                  <a:pt x="5136" y="8192"/>
                </a:lnTo>
                <a:cubicBezTo>
                  <a:pt x="5136" y="8665"/>
                  <a:pt x="4758" y="9011"/>
                  <a:pt x="4285" y="9011"/>
                </a:cubicBezTo>
                <a:cubicBezTo>
                  <a:pt x="3938" y="9011"/>
                  <a:pt x="3592" y="8791"/>
                  <a:pt x="3497" y="8381"/>
                </a:cubicBezTo>
                <a:cubicBezTo>
                  <a:pt x="3434" y="8318"/>
                  <a:pt x="3277" y="8192"/>
                  <a:pt x="3119" y="8192"/>
                </a:cubicBezTo>
                <a:cubicBezTo>
                  <a:pt x="2962" y="8192"/>
                  <a:pt x="2899" y="8255"/>
                  <a:pt x="2647" y="8255"/>
                </a:cubicBezTo>
                <a:cubicBezTo>
                  <a:pt x="1544" y="8255"/>
                  <a:pt x="1544" y="6617"/>
                  <a:pt x="2647" y="6617"/>
                </a:cubicBezTo>
                <a:cubicBezTo>
                  <a:pt x="2867" y="6617"/>
                  <a:pt x="3025" y="6428"/>
                  <a:pt x="3025" y="6176"/>
                </a:cubicBezTo>
                <a:cubicBezTo>
                  <a:pt x="3025" y="5955"/>
                  <a:pt x="2836" y="5735"/>
                  <a:pt x="2647" y="5735"/>
                </a:cubicBezTo>
                <a:cubicBezTo>
                  <a:pt x="2080" y="5735"/>
                  <a:pt x="1607" y="6018"/>
                  <a:pt x="1292" y="6428"/>
                </a:cubicBezTo>
                <a:cubicBezTo>
                  <a:pt x="1103" y="6270"/>
                  <a:pt x="977" y="6018"/>
                  <a:pt x="977" y="5735"/>
                </a:cubicBezTo>
                <a:cubicBezTo>
                  <a:pt x="977" y="5483"/>
                  <a:pt x="1103" y="5325"/>
                  <a:pt x="1166" y="5199"/>
                </a:cubicBezTo>
                <a:cubicBezTo>
                  <a:pt x="1323" y="5042"/>
                  <a:pt x="1323" y="4790"/>
                  <a:pt x="1166" y="4632"/>
                </a:cubicBezTo>
                <a:cubicBezTo>
                  <a:pt x="662" y="4097"/>
                  <a:pt x="1103" y="3277"/>
                  <a:pt x="1828" y="3277"/>
                </a:cubicBezTo>
                <a:cubicBezTo>
                  <a:pt x="2048" y="3277"/>
                  <a:pt x="2237" y="3340"/>
                  <a:pt x="2395" y="3498"/>
                </a:cubicBezTo>
                <a:cubicBezTo>
                  <a:pt x="2473" y="3577"/>
                  <a:pt x="2584" y="3616"/>
                  <a:pt x="2694" y="3616"/>
                </a:cubicBezTo>
                <a:cubicBezTo>
                  <a:pt x="2804" y="3616"/>
                  <a:pt x="2914" y="3577"/>
                  <a:pt x="2993" y="3498"/>
                </a:cubicBezTo>
                <a:cubicBezTo>
                  <a:pt x="3151" y="3340"/>
                  <a:pt x="3151" y="3057"/>
                  <a:pt x="2993" y="2899"/>
                </a:cubicBezTo>
                <a:cubicBezTo>
                  <a:pt x="2678" y="2584"/>
                  <a:pt x="2269" y="2427"/>
                  <a:pt x="1828" y="2427"/>
                </a:cubicBezTo>
                <a:cubicBezTo>
                  <a:pt x="1828" y="1954"/>
                  <a:pt x="2174" y="1608"/>
                  <a:pt x="2647" y="1608"/>
                </a:cubicBezTo>
                <a:cubicBezTo>
                  <a:pt x="2773" y="1608"/>
                  <a:pt x="2836" y="1639"/>
                  <a:pt x="2962" y="1702"/>
                </a:cubicBezTo>
                <a:cubicBezTo>
                  <a:pt x="3000" y="1713"/>
                  <a:pt x="3040" y="1718"/>
                  <a:pt x="3079" y="1718"/>
                </a:cubicBezTo>
                <a:cubicBezTo>
                  <a:pt x="3264" y="1718"/>
                  <a:pt x="3445" y="1601"/>
                  <a:pt x="3497" y="1419"/>
                </a:cubicBezTo>
                <a:cubicBezTo>
                  <a:pt x="3592" y="1072"/>
                  <a:pt x="3938" y="789"/>
                  <a:pt x="4285" y="789"/>
                </a:cubicBezTo>
                <a:close/>
                <a:moveTo>
                  <a:pt x="6711" y="915"/>
                </a:moveTo>
                <a:cubicBezTo>
                  <a:pt x="7057" y="915"/>
                  <a:pt x="7404" y="1135"/>
                  <a:pt x="7498" y="1545"/>
                </a:cubicBezTo>
                <a:cubicBezTo>
                  <a:pt x="7547" y="1715"/>
                  <a:pt x="7708" y="1828"/>
                  <a:pt x="7880" y="1828"/>
                </a:cubicBezTo>
                <a:cubicBezTo>
                  <a:pt x="7931" y="1828"/>
                  <a:pt x="7983" y="1818"/>
                  <a:pt x="8034" y="1797"/>
                </a:cubicBezTo>
                <a:cubicBezTo>
                  <a:pt x="8160" y="1765"/>
                  <a:pt x="8223" y="1734"/>
                  <a:pt x="8349" y="1734"/>
                </a:cubicBezTo>
                <a:cubicBezTo>
                  <a:pt x="8822" y="1734"/>
                  <a:pt x="9168" y="2080"/>
                  <a:pt x="9168" y="2553"/>
                </a:cubicBezTo>
                <a:cubicBezTo>
                  <a:pt x="8759" y="2553"/>
                  <a:pt x="8318" y="2710"/>
                  <a:pt x="8003" y="3025"/>
                </a:cubicBezTo>
                <a:cubicBezTo>
                  <a:pt x="7845" y="3183"/>
                  <a:pt x="7845" y="3467"/>
                  <a:pt x="8003" y="3624"/>
                </a:cubicBezTo>
                <a:cubicBezTo>
                  <a:pt x="8081" y="3703"/>
                  <a:pt x="8192" y="3742"/>
                  <a:pt x="8302" y="3742"/>
                </a:cubicBezTo>
                <a:cubicBezTo>
                  <a:pt x="8412" y="3742"/>
                  <a:pt x="8522" y="3703"/>
                  <a:pt x="8601" y="3624"/>
                </a:cubicBezTo>
                <a:cubicBezTo>
                  <a:pt x="8759" y="3467"/>
                  <a:pt x="8948" y="3372"/>
                  <a:pt x="9168" y="3372"/>
                </a:cubicBezTo>
                <a:cubicBezTo>
                  <a:pt x="9893" y="3372"/>
                  <a:pt x="10271" y="4191"/>
                  <a:pt x="9798" y="4758"/>
                </a:cubicBezTo>
                <a:cubicBezTo>
                  <a:pt x="9735" y="4853"/>
                  <a:pt x="9735" y="5073"/>
                  <a:pt x="9830" y="5231"/>
                </a:cubicBezTo>
                <a:cubicBezTo>
                  <a:pt x="9956" y="5357"/>
                  <a:pt x="10050" y="5514"/>
                  <a:pt x="10050" y="5798"/>
                </a:cubicBezTo>
                <a:cubicBezTo>
                  <a:pt x="10050" y="6050"/>
                  <a:pt x="9924" y="6302"/>
                  <a:pt x="9735" y="6459"/>
                </a:cubicBezTo>
                <a:cubicBezTo>
                  <a:pt x="9420" y="6050"/>
                  <a:pt x="8948" y="5798"/>
                  <a:pt x="8381" y="5798"/>
                </a:cubicBezTo>
                <a:cubicBezTo>
                  <a:pt x="8160" y="5798"/>
                  <a:pt x="8003" y="5987"/>
                  <a:pt x="8003" y="6207"/>
                </a:cubicBezTo>
                <a:cubicBezTo>
                  <a:pt x="8003" y="6459"/>
                  <a:pt x="8192" y="6648"/>
                  <a:pt x="8381" y="6648"/>
                </a:cubicBezTo>
                <a:cubicBezTo>
                  <a:pt x="9483" y="6648"/>
                  <a:pt x="9483" y="8318"/>
                  <a:pt x="8381" y="8318"/>
                </a:cubicBezTo>
                <a:cubicBezTo>
                  <a:pt x="8255" y="8318"/>
                  <a:pt x="8192" y="8255"/>
                  <a:pt x="8066" y="8224"/>
                </a:cubicBezTo>
                <a:cubicBezTo>
                  <a:pt x="8021" y="8211"/>
                  <a:pt x="7976" y="8205"/>
                  <a:pt x="7931" y="8205"/>
                </a:cubicBezTo>
                <a:cubicBezTo>
                  <a:pt x="7752" y="8205"/>
                  <a:pt x="7580" y="8306"/>
                  <a:pt x="7530" y="8507"/>
                </a:cubicBezTo>
                <a:cubicBezTo>
                  <a:pt x="7435" y="8854"/>
                  <a:pt x="7089" y="9137"/>
                  <a:pt x="6742" y="9137"/>
                </a:cubicBezTo>
                <a:cubicBezTo>
                  <a:pt x="6270" y="9137"/>
                  <a:pt x="5892" y="8759"/>
                  <a:pt x="5892" y="8318"/>
                </a:cubicBezTo>
                <a:lnTo>
                  <a:pt x="5892" y="5073"/>
                </a:lnTo>
                <a:cubicBezTo>
                  <a:pt x="6364" y="5231"/>
                  <a:pt x="6742" y="5703"/>
                  <a:pt x="6742" y="6270"/>
                </a:cubicBezTo>
                <a:cubicBezTo>
                  <a:pt x="6742" y="6491"/>
                  <a:pt x="6931" y="6680"/>
                  <a:pt x="7120" y="6680"/>
                </a:cubicBezTo>
                <a:cubicBezTo>
                  <a:pt x="7341" y="6680"/>
                  <a:pt x="7530" y="6491"/>
                  <a:pt x="7530" y="6270"/>
                </a:cubicBezTo>
                <a:cubicBezTo>
                  <a:pt x="7530" y="5262"/>
                  <a:pt x="6805" y="4412"/>
                  <a:pt x="5860" y="4254"/>
                </a:cubicBezTo>
                <a:lnTo>
                  <a:pt x="5860" y="1734"/>
                </a:lnTo>
                <a:cubicBezTo>
                  <a:pt x="5860" y="1261"/>
                  <a:pt x="6207" y="915"/>
                  <a:pt x="6711" y="915"/>
                </a:cubicBezTo>
                <a:close/>
                <a:moveTo>
                  <a:pt x="5514" y="9358"/>
                </a:moveTo>
                <a:cubicBezTo>
                  <a:pt x="5829" y="9736"/>
                  <a:pt x="6270" y="9925"/>
                  <a:pt x="6774" y="9925"/>
                </a:cubicBezTo>
                <a:lnTo>
                  <a:pt x="6774" y="10209"/>
                </a:lnTo>
                <a:lnTo>
                  <a:pt x="4285" y="10209"/>
                </a:lnTo>
                <a:lnTo>
                  <a:pt x="4285" y="9925"/>
                </a:lnTo>
                <a:cubicBezTo>
                  <a:pt x="4789" y="9925"/>
                  <a:pt x="5230" y="9673"/>
                  <a:pt x="5514" y="9358"/>
                </a:cubicBezTo>
                <a:close/>
                <a:moveTo>
                  <a:pt x="6648" y="11028"/>
                </a:moveTo>
                <a:cubicBezTo>
                  <a:pt x="6522" y="11500"/>
                  <a:pt x="6049" y="11847"/>
                  <a:pt x="5514" y="11847"/>
                </a:cubicBezTo>
                <a:cubicBezTo>
                  <a:pt x="4978" y="11847"/>
                  <a:pt x="4537" y="11500"/>
                  <a:pt x="4316" y="11028"/>
                </a:cubicBezTo>
                <a:close/>
                <a:moveTo>
                  <a:pt x="4285" y="1"/>
                </a:moveTo>
                <a:cubicBezTo>
                  <a:pt x="3686" y="1"/>
                  <a:pt x="3151" y="316"/>
                  <a:pt x="2867" y="820"/>
                </a:cubicBezTo>
                <a:cubicBezTo>
                  <a:pt x="2796" y="811"/>
                  <a:pt x="2724" y="806"/>
                  <a:pt x="2654" y="806"/>
                </a:cubicBezTo>
                <a:cubicBezTo>
                  <a:pt x="1762" y="806"/>
                  <a:pt x="977" y="1526"/>
                  <a:pt x="977" y="2490"/>
                </a:cubicBezTo>
                <a:lnTo>
                  <a:pt x="977" y="2679"/>
                </a:lnTo>
                <a:cubicBezTo>
                  <a:pt x="851" y="2742"/>
                  <a:pt x="756" y="2836"/>
                  <a:pt x="630" y="2962"/>
                </a:cubicBezTo>
                <a:cubicBezTo>
                  <a:pt x="63" y="3498"/>
                  <a:pt x="0" y="4286"/>
                  <a:pt x="347" y="4947"/>
                </a:cubicBezTo>
                <a:cubicBezTo>
                  <a:pt x="189" y="5199"/>
                  <a:pt x="126" y="5514"/>
                  <a:pt x="126" y="5766"/>
                </a:cubicBezTo>
                <a:cubicBezTo>
                  <a:pt x="126" y="6365"/>
                  <a:pt x="441" y="6932"/>
                  <a:pt x="945" y="7184"/>
                </a:cubicBezTo>
                <a:cubicBezTo>
                  <a:pt x="819" y="8192"/>
                  <a:pt x="1576" y="9043"/>
                  <a:pt x="2584" y="9043"/>
                </a:cubicBezTo>
                <a:lnTo>
                  <a:pt x="2836" y="9043"/>
                </a:lnTo>
                <a:cubicBezTo>
                  <a:pt x="2993" y="9326"/>
                  <a:pt x="3182" y="9515"/>
                  <a:pt x="3434" y="9673"/>
                </a:cubicBezTo>
                <a:lnTo>
                  <a:pt x="3434" y="10587"/>
                </a:lnTo>
                <a:cubicBezTo>
                  <a:pt x="3434" y="11721"/>
                  <a:pt x="4379" y="12666"/>
                  <a:pt x="5514" y="12666"/>
                </a:cubicBezTo>
                <a:cubicBezTo>
                  <a:pt x="6648" y="12666"/>
                  <a:pt x="7593" y="11721"/>
                  <a:pt x="7593" y="10587"/>
                </a:cubicBezTo>
                <a:lnTo>
                  <a:pt x="7593" y="9673"/>
                </a:lnTo>
                <a:cubicBezTo>
                  <a:pt x="7845" y="9515"/>
                  <a:pt x="8066" y="9326"/>
                  <a:pt x="8192" y="9043"/>
                </a:cubicBezTo>
                <a:lnTo>
                  <a:pt x="8444" y="9043"/>
                </a:lnTo>
                <a:cubicBezTo>
                  <a:pt x="9420" y="9043"/>
                  <a:pt x="10208" y="8129"/>
                  <a:pt x="10082" y="7153"/>
                </a:cubicBezTo>
                <a:cubicBezTo>
                  <a:pt x="10586" y="6869"/>
                  <a:pt x="10901" y="6333"/>
                  <a:pt x="10901" y="5735"/>
                </a:cubicBezTo>
                <a:cubicBezTo>
                  <a:pt x="10901" y="5451"/>
                  <a:pt x="10838" y="5136"/>
                  <a:pt x="10680" y="4916"/>
                </a:cubicBezTo>
                <a:cubicBezTo>
                  <a:pt x="11059" y="4317"/>
                  <a:pt x="10933" y="3498"/>
                  <a:pt x="10428" y="2962"/>
                </a:cubicBezTo>
                <a:cubicBezTo>
                  <a:pt x="10302" y="2836"/>
                  <a:pt x="10208" y="2742"/>
                  <a:pt x="10082" y="2679"/>
                </a:cubicBezTo>
                <a:lnTo>
                  <a:pt x="10082" y="2490"/>
                </a:lnTo>
                <a:cubicBezTo>
                  <a:pt x="10082" y="1576"/>
                  <a:pt x="9326" y="820"/>
                  <a:pt x="8444" y="820"/>
                </a:cubicBezTo>
                <a:lnTo>
                  <a:pt x="8192" y="820"/>
                </a:lnTo>
                <a:cubicBezTo>
                  <a:pt x="7908" y="316"/>
                  <a:pt x="7372" y="1"/>
                  <a:pt x="6774" y="1"/>
                </a:cubicBezTo>
                <a:cubicBezTo>
                  <a:pt x="6270" y="1"/>
                  <a:pt x="5829" y="222"/>
                  <a:pt x="5514" y="537"/>
                </a:cubicBezTo>
                <a:cubicBezTo>
                  <a:pt x="5199" y="190"/>
                  <a:pt x="4758" y="1"/>
                  <a:pt x="4285" y="1"/>
                </a:cubicBezTo>
                <a:close/>
              </a:path>
            </a:pathLst>
          </a:custGeom>
          <a:solidFill>
            <a:srgbClr val="FFFFFF"/>
          </a:solidFill>
          <a:ln w="3175">
            <a:solidFill>
              <a:srgbClr val="FFFFFF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0" name="Google Shape;1558;p38">
            <a:extLst>
              <a:ext uri="{FF2B5EF4-FFF2-40B4-BE49-F238E27FC236}">
                <a16:creationId xmlns:a16="http://schemas.microsoft.com/office/drawing/2014/main" id="{F7FC8EEB-9BC7-5F89-2282-4A260DFEFC34}"/>
              </a:ext>
            </a:extLst>
          </p:cNvPr>
          <p:cNvSpPr/>
          <p:nvPr/>
        </p:nvSpPr>
        <p:spPr>
          <a:xfrm>
            <a:off x="7672593" y="3240932"/>
            <a:ext cx="195693" cy="216472"/>
          </a:xfrm>
          <a:custGeom>
            <a:avLst/>
            <a:gdLst/>
            <a:ahLst/>
            <a:cxnLst/>
            <a:rect l="l" t="t" r="r" b="b"/>
            <a:pathLst>
              <a:path w="11059" h="12666" extrusionOk="0">
                <a:moveTo>
                  <a:pt x="4285" y="789"/>
                </a:moveTo>
                <a:cubicBezTo>
                  <a:pt x="4758" y="789"/>
                  <a:pt x="5136" y="1135"/>
                  <a:pt x="5136" y="1608"/>
                </a:cubicBezTo>
                <a:lnTo>
                  <a:pt x="5136" y="4128"/>
                </a:lnTo>
                <a:cubicBezTo>
                  <a:pt x="4190" y="4317"/>
                  <a:pt x="3466" y="5168"/>
                  <a:pt x="3466" y="6144"/>
                </a:cubicBezTo>
                <a:cubicBezTo>
                  <a:pt x="3466" y="6365"/>
                  <a:pt x="3655" y="6585"/>
                  <a:pt x="3907" y="6585"/>
                </a:cubicBezTo>
                <a:cubicBezTo>
                  <a:pt x="4127" y="6585"/>
                  <a:pt x="4285" y="6365"/>
                  <a:pt x="4285" y="6144"/>
                </a:cubicBezTo>
                <a:cubicBezTo>
                  <a:pt x="4285" y="5577"/>
                  <a:pt x="4663" y="5168"/>
                  <a:pt x="5136" y="4947"/>
                </a:cubicBezTo>
                <a:lnTo>
                  <a:pt x="5136" y="8192"/>
                </a:lnTo>
                <a:cubicBezTo>
                  <a:pt x="5136" y="8665"/>
                  <a:pt x="4758" y="9011"/>
                  <a:pt x="4285" y="9011"/>
                </a:cubicBezTo>
                <a:cubicBezTo>
                  <a:pt x="3938" y="9011"/>
                  <a:pt x="3592" y="8791"/>
                  <a:pt x="3497" y="8381"/>
                </a:cubicBezTo>
                <a:cubicBezTo>
                  <a:pt x="3434" y="8318"/>
                  <a:pt x="3277" y="8192"/>
                  <a:pt x="3119" y="8192"/>
                </a:cubicBezTo>
                <a:cubicBezTo>
                  <a:pt x="2962" y="8192"/>
                  <a:pt x="2899" y="8255"/>
                  <a:pt x="2647" y="8255"/>
                </a:cubicBezTo>
                <a:cubicBezTo>
                  <a:pt x="1544" y="8255"/>
                  <a:pt x="1544" y="6617"/>
                  <a:pt x="2647" y="6617"/>
                </a:cubicBezTo>
                <a:cubicBezTo>
                  <a:pt x="2867" y="6617"/>
                  <a:pt x="3025" y="6428"/>
                  <a:pt x="3025" y="6176"/>
                </a:cubicBezTo>
                <a:cubicBezTo>
                  <a:pt x="3025" y="5955"/>
                  <a:pt x="2836" y="5735"/>
                  <a:pt x="2647" y="5735"/>
                </a:cubicBezTo>
                <a:cubicBezTo>
                  <a:pt x="2080" y="5735"/>
                  <a:pt x="1607" y="6018"/>
                  <a:pt x="1292" y="6428"/>
                </a:cubicBezTo>
                <a:cubicBezTo>
                  <a:pt x="1103" y="6270"/>
                  <a:pt x="977" y="6018"/>
                  <a:pt x="977" y="5735"/>
                </a:cubicBezTo>
                <a:cubicBezTo>
                  <a:pt x="977" y="5483"/>
                  <a:pt x="1103" y="5325"/>
                  <a:pt x="1166" y="5199"/>
                </a:cubicBezTo>
                <a:cubicBezTo>
                  <a:pt x="1323" y="5042"/>
                  <a:pt x="1323" y="4790"/>
                  <a:pt x="1166" y="4632"/>
                </a:cubicBezTo>
                <a:cubicBezTo>
                  <a:pt x="662" y="4097"/>
                  <a:pt x="1103" y="3277"/>
                  <a:pt x="1828" y="3277"/>
                </a:cubicBezTo>
                <a:cubicBezTo>
                  <a:pt x="2048" y="3277"/>
                  <a:pt x="2237" y="3340"/>
                  <a:pt x="2395" y="3498"/>
                </a:cubicBezTo>
                <a:cubicBezTo>
                  <a:pt x="2473" y="3577"/>
                  <a:pt x="2584" y="3616"/>
                  <a:pt x="2694" y="3616"/>
                </a:cubicBezTo>
                <a:cubicBezTo>
                  <a:pt x="2804" y="3616"/>
                  <a:pt x="2914" y="3577"/>
                  <a:pt x="2993" y="3498"/>
                </a:cubicBezTo>
                <a:cubicBezTo>
                  <a:pt x="3151" y="3340"/>
                  <a:pt x="3151" y="3057"/>
                  <a:pt x="2993" y="2899"/>
                </a:cubicBezTo>
                <a:cubicBezTo>
                  <a:pt x="2678" y="2584"/>
                  <a:pt x="2269" y="2427"/>
                  <a:pt x="1828" y="2427"/>
                </a:cubicBezTo>
                <a:cubicBezTo>
                  <a:pt x="1828" y="1954"/>
                  <a:pt x="2174" y="1608"/>
                  <a:pt x="2647" y="1608"/>
                </a:cubicBezTo>
                <a:cubicBezTo>
                  <a:pt x="2773" y="1608"/>
                  <a:pt x="2836" y="1639"/>
                  <a:pt x="2962" y="1702"/>
                </a:cubicBezTo>
                <a:cubicBezTo>
                  <a:pt x="3000" y="1713"/>
                  <a:pt x="3040" y="1718"/>
                  <a:pt x="3079" y="1718"/>
                </a:cubicBezTo>
                <a:cubicBezTo>
                  <a:pt x="3264" y="1718"/>
                  <a:pt x="3445" y="1601"/>
                  <a:pt x="3497" y="1419"/>
                </a:cubicBezTo>
                <a:cubicBezTo>
                  <a:pt x="3592" y="1072"/>
                  <a:pt x="3938" y="789"/>
                  <a:pt x="4285" y="789"/>
                </a:cubicBezTo>
                <a:close/>
                <a:moveTo>
                  <a:pt x="6711" y="915"/>
                </a:moveTo>
                <a:cubicBezTo>
                  <a:pt x="7057" y="915"/>
                  <a:pt x="7404" y="1135"/>
                  <a:pt x="7498" y="1545"/>
                </a:cubicBezTo>
                <a:cubicBezTo>
                  <a:pt x="7547" y="1715"/>
                  <a:pt x="7708" y="1828"/>
                  <a:pt x="7880" y="1828"/>
                </a:cubicBezTo>
                <a:cubicBezTo>
                  <a:pt x="7931" y="1828"/>
                  <a:pt x="7983" y="1818"/>
                  <a:pt x="8034" y="1797"/>
                </a:cubicBezTo>
                <a:cubicBezTo>
                  <a:pt x="8160" y="1765"/>
                  <a:pt x="8223" y="1734"/>
                  <a:pt x="8349" y="1734"/>
                </a:cubicBezTo>
                <a:cubicBezTo>
                  <a:pt x="8822" y="1734"/>
                  <a:pt x="9168" y="2080"/>
                  <a:pt x="9168" y="2553"/>
                </a:cubicBezTo>
                <a:cubicBezTo>
                  <a:pt x="8759" y="2553"/>
                  <a:pt x="8318" y="2710"/>
                  <a:pt x="8003" y="3025"/>
                </a:cubicBezTo>
                <a:cubicBezTo>
                  <a:pt x="7845" y="3183"/>
                  <a:pt x="7845" y="3467"/>
                  <a:pt x="8003" y="3624"/>
                </a:cubicBezTo>
                <a:cubicBezTo>
                  <a:pt x="8081" y="3703"/>
                  <a:pt x="8192" y="3742"/>
                  <a:pt x="8302" y="3742"/>
                </a:cubicBezTo>
                <a:cubicBezTo>
                  <a:pt x="8412" y="3742"/>
                  <a:pt x="8522" y="3703"/>
                  <a:pt x="8601" y="3624"/>
                </a:cubicBezTo>
                <a:cubicBezTo>
                  <a:pt x="8759" y="3467"/>
                  <a:pt x="8948" y="3372"/>
                  <a:pt x="9168" y="3372"/>
                </a:cubicBezTo>
                <a:cubicBezTo>
                  <a:pt x="9893" y="3372"/>
                  <a:pt x="10271" y="4191"/>
                  <a:pt x="9798" y="4758"/>
                </a:cubicBezTo>
                <a:cubicBezTo>
                  <a:pt x="9735" y="4853"/>
                  <a:pt x="9735" y="5073"/>
                  <a:pt x="9830" y="5231"/>
                </a:cubicBezTo>
                <a:cubicBezTo>
                  <a:pt x="9956" y="5357"/>
                  <a:pt x="10050" y="5514"/>
                  <a:pt x="10050" y="5798"/>
                </a:cubicBezTo>
                <a:cubicBezTo>
                  <a:pt x="10050" y="6050"/>
                  <a:pt x="9924" y="6302"/>
                  <a:pt x="9735" y="6459"/>
                </a:cubicBezTo>
                <a:cubicBezTo>
                  <a:pt x="9420" y="6050"/>
                  <a:pt x="8948" y="5798"/>
                  <a:pt x="8381" y="5798"/>
                </a:cubicBezTo>
                <a:cubicBezTo>
                  <a:pt x="8160" y="5798"/>
                  <a:pt x="8003" y="5987"/>
                  <a:pt x="8003" y="6207"/>
                </a:cubicBezTo>
                <a:cubicBezTo>
                  <a:pt x="8003" y="6459"/>
                  <a:pt x="8192" y="6648"/>
                  <a:pt x="8381" y="6648"/>
                </a:cubicBezTo>
                <a:cubicBezTo>
                  <a:pt x="9483" y="6648"/>
                  <a:pt x="9483" y="8318"/>
                  <a:pt x="8381" y="8318"/>
                </a:cubicBezTo>
                <a:cubicBezTo>
                  <a:pt x="8255" y="8318"/>
                  <a:pt x="8192" y="8255"/>
                  <a:pt x="8066" y="8224"/>
                </a:cubicBezTo>
                <a:cubicBezTo>
                  <a:pt x="8021" y="8211"/>
                  <a:pt x="7976" y="8205"/>
                  <a:pt x="7931" y="8205"/>
                </a:cubicBezTo>
                <a:cubicBezTo>
                  <a:pt x="7752" y="8205"/>
                  <a:pt x="7580" y="8306"/>
                  <a:pt x="7530" y="8507"/>
                </a:cubicBezTo>
                <a:cubicBezTo>
                  <a:pt x="7435" y="8854"/>
                  <a:pt x="7089" y="9137"/>
                  <a:pt x="6742" y="9137"/>
                </a:cubicBezTo>
                <a:cubicBezTo>
                  <a:pt x="6270" y="9137"/>
                  <a:pt x="5892" y="8759"/>
                  <a:pt x="5892" y="8318"/>
                </a:cubicBezTo>
                <a:lnTo>
                  <a:pt x="5892" y="5073"/>
                </a:lnTo>
                <a:cubicBezTo>
                  <a:pt x="6364" y="5231"/>
                  <a:pt x="6742" y="5703"/>
                  <a:pt x="6742" y="6270"/>
                </a:cubicBezTo>
                <a:cubicBezTo>
                  <a:pt x="6742" y="6491"/>
                  <a:pt x="6931" y="6680"/>
                  <a:pt x="7120" y="6680"/>
                </a:cubicBezTo>
                <a:cubicBezTo>
                  <a:pt x="7341" y="6680"/>
                  <a:pt x="7530" y="6491"/>
                  <a:pt x="7530" y="6270"/>
                </a:cubicBezTo>
                <a:cubicBezTo>
                  <a:pt x="7530" y="5262"/>
                  <a:pt x="6805" y="4412"/>
                  <a:pt x="5860" y="4254"/>
                </a:cubicBezTo>
                <a:lnTo>
                  <a:pt x="5860" y="1734"/>
                </a:lnTo>
                <a:cubicBezTo>
                  <a:pt x="5860" y="1261"/>
                  <a:pt x="6207" y="915"/>
                  <a:pt x="6711" y="915"/>
                </a:cubicBezTo>
                <a:close/>
                <a:moveTo>
                  <a:pt x="5514" y="9358"/>
                </a:moveTo>
                <a:cubicBezTo>
                  <a:pt x="5829" y="9736"/>
                  <a:pt x="6270" y="9925"/>
                  <a:pt x="6774" y="9925"/>
                </a:cubicBezTo>
                <a:lnTo>
                  <a:pt x="6774" y="10209"/>
                </a:lnTo>
                <a:lnTo>
                  <a:pt x="4285" y="10209"/>
                </a:lnTo>
                <a:lnTo>
                  <a:pt x="4285" y="9925"/>
                </a:lnTo>
                <a:cubicBezTo>
                  <a:pt x="4789" y="9925"/>
                  <a:pt x="5230" y="9673"/>
                  <a:pt x="5514" y="9358"/>
                </a:cubicBezTo>
                <a:close/>
                <a:moveTo>
                  <a:pt x="6648" y="11028"/>
                </a:moveTo>
                <a:cubicBezTo>
                  <a:pt x="6522" y="11500"/>
                  <a:pt x="6049" y="11847"/>
                  <a:pt x="5514" y="11847"/>
                </a:cubicBezTo>
                <a:cubicBezTo>
                  <a:pt x="4978" y="11847"/>
                  <a:pt x="4537" y="11500"/>
                  <a:pt x="4316" y="11028"/>
                </a:cubicBezTo>
                <a:close/>
                <a:moveTo>
                  <a:pt x="4285" y="1"/>
                </a:moveTo>
                <a:cubicBezTo>
                  <a:pt x="3686" y="1"/>
                  <a:pt x="3151" y="316"/>
                  <a:pt x="2867" y="820"/>
                </a:cubicBezTo>
                <a:cubicBezTo>
                  <a:pt x="2796" y="811"/>
                  <a:pt x="2724" y="806"/>
                  <a:pt x="2654" y="806"/>
                </a:cubicBezTo>
                <a:cubicBezTo>
                  <a:pt x="1762" y="806"/>
                  <a:pt x="977" y="1526"/>
                  <a:pt x="977" y="2490"/>
                </a:cubicBezTo>
                <a:lnTo>
                  <a:pt x="977" y="2679"/>
                </a:lnTo>
                <a:cubicBezTo>
                  <a:pt x="851" y="2742"/>
                  <a:pt x="756" y="2836"/>
                  <a:pt x="630" y="2962"/>
                </a:cubicBezTo>
                <a:cubicBezTo>
                  <a:pt x="63" y="3498"/>
                  <a:pt x="0" y="4286"/>
                  <a:pt x="347" y="4947"/>
                </a:cubicBezTo>
                <a:cubicBezTo>
                  <a:pt x="189" y="5199"/>
                  <a:pt x="126" y="5514"/>
                  <a:pt x="126" y="5766"/>
                </a:cubicBezTo>
                <a:cubicBezTo>
                  <a:pt x="126" y="6365"/>
                  <a:pt x="441" y="6932"/>
                  <a:pt x="945" y="7184"/>
                </a:cubicBezTo>
                <a:cubicBezTo>
                  <a:pt x="819" y="8192"/>
                  <a:pt x="1576" y="9043"/>
                  <a:pt x="2584" y="9043"/>
                </a:cubicBezTo>
                <a:lnTo>
                  <a:pt x="2836" y="9043"/>
                </a:lnTo>
                <a:cubicBezTo>
                  <a:pt x="2993" y="9326"/>
                  <a:pt x="3182" y="9515"/>
                  <a:pt x="3434" y="9673"/>
                </a:cubicBezTo>
                <a:lnTo>
                  <a:pt x="3434" y="10587"/>
                </a:lnTo>
                <a:cubicBezTo>
                  <a:pt x="3434" y="11721"/>
                  <a:pt x="4379" y="12666"/>
                  <a:pt x="5514" y="12666"/>
                </a:cubicBezTo>
                <a:cubicBezTo>
                  <a:pt x="6648" y="12666"/>
                  <a:pt x="7593" y="11721"/>
                  <a:pt x="7593" y="10587"/>
                </a:cubicBezTo>
                <a:lnTo>
                  <a:pt x="7593" y="9673"/>
                </a:lnTo>
                <a:cubicBezTo>
                  <a:pt x="7845" y="9515"/>
                  <a:pt x="8066" y="9326"/>
                  <a:pt x="8192" y="9043"/>
                </a:cubicBezTo>
                <a:lnTo>
                  <a:pt x="8444" y="9043"/>
                </a:lnTo>
                <a:cubicBezTo>
                  <a:pt x="9420" y="9043"/>
                  <a:pt x="10208" y="8129"/>
                  <a:pt x="10082" y="7153"/>
                </a:cubicBezTo>
                <a:cubicBezTo>
                  <a:pt x="10586" y="6869"/>
                  <a:pt x="10901" y="6333"/>
                  <a:pt x="10901" y="5735"/>
                </a:cubicBezTo>
                <a:cubicBezTo>
                  <a:pt x="10901" y="5451"/>
                  <a:pt x="10838" y="5136"/>
                  <a:pt x="10680" y="4916"/>
                </a:cubicBezTo>
                <a:cubicBezTo>
                  <a:pt x="11059" y="4317"/>
                  <a:pt x="10933" y="3498"/>
                  <a:pt x="10428" y="2962"/>
                </a:cubicBezTo>
                <a:cubicBezTo>
                  <a:pt x="10302" y="2836"/>
                  <a:pt x="10208" y="2742"/>
                  <a:pt x="10082" y="2679"/>
                </a:cubicBezTo>
                <a:lnTo>
                  <a:pt x="10082" y="2490"/>
                </a:lnTo>
                <a:cubicBezTo>
                  <a:pt x="10082" y="1576"/>
                  <a:pt x="9326" y="820"/>
                  <a:pt x="8444" y="820"/>
                </a:cubicBezTo>
                <a:lnTo>
                  <a:pt x="8192" y="820"/>
                </a:lnTo>
                <a:cubicBezTo>
                  <a:pt x="7908" y="316"/>
                  <a:pt x="7372" y="1"/>
                  <a:pt x="6774" y="1"/>
                </a:cubicBezTo>
                <a:cubicBezTo>
                  <a:pt x="6270" y="1"/>
                  <a:pt x="5829" y="222"/>
                  <a:pt x="5514" y="537"/>
                </a:cubicBezTo>
                <a:cubicBezTo>
                  <a:pt x="5199" y="190"/>
                  <a:pt x="4758" y="1"/>
                  <a:pt x="4285" y="1"/>
                </a:cubicBezTo>
                <a:close/>
              </a:path>
            </a:pathLst>
          </a:custGeom>
          <a:solidFill>
            <a:srgbClr val="FFFFFF"/>
          </a:solidFill>
          <a:ln w="3175">
            <a:solidFill>
              <a:srgbClr val="FFFFFF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1" name="Google Shape;1173;p33">
            <a:extLst>
              <a:ext uri="{FF2B5EF4-FFF2-40B4-BE49-F238E27FC236}">
                <a16:creationId xmlns:a16="http://schemas.microsoft.com/office/drawing/2014/main" id="{FFFDF8AB-81CA-83F7-F037-05E5BEE484D7}"/>
              </a:ext>
            </a:extLst>
          </p:cNvPr>
          <p:cNvSpPr/>
          <p:nvPr/>
        </p:nvSpPr>
        <p:spPr>
          <a:xfrm>
            <a:off x="8383481" y="2147796"/>
            <a:ext cx="459027" cy="250117"/>
          </a:xfrm>
          <a:custGeom>
            <a:avLst/>
            <a:gdLst/>
            <a:ahLst/>
            <a:cxnLst/>
            <a:rect l="l" t="t" r="r" b="b"/>
            <a:pathLst>
              <a:path w="24139" h="8290" extrusionOk="0">
                <a:moveTo>
                  <a:pt x="23845" y="295"/>
                </a:moveTo>
                <a:lnTo>
                  <a:pt x="23845" y="7995"/>
                </a:lnTo>
                <a:lnTo>
                  <a:pt x="3445" y="7995"/>
                </a:lnTo>
                <a:lnTo>
                  <a:pt x="3445" y="5783"/>
                </a:lnTo>
                <a:lnTo>
                  <a:pt x="603" y="4145"/>
                </a:lnTo>
                <a:lnTo>
                  <a:pt x="3445" y="2507"/>
                </a:lnTo>
                <a:lnTo>
                  <a:pt x="3445" y="295"/>
                </a:lnTo>
                <a:close/>
                <a:moveTo>
                  <a:pt x="3151" y="1"/>
                </a:moveTo>
                <a:lnTo>
                  <a:pt x="3151" y="2339"/>
                </a:lnTo>
                <a:lnTo>
                  <a:pt x="1" y="4145"/>
                </a:lnTo>
                <a:lnTo>
                  <a:pt x="3151" y="5951"/>
                </a:lnTo>
                <a:lnTo>
                  <a:pt x="3151" y="8289"/>
                </a:lnTo>
                <a:lnTo>
                  <a:pt x="24139" y="8289"/>
                </a:lnTo>
                <a:lnTo>
                  <a:pt x="24139" y="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2" name="Google Shape;1178;p33">
            <a:extLst>
              <a:ext uri="{FF2B5EF4-FFF2-40B4-BE49-F238E27FC236}">
                <a16:creationId xmlns:a16="http://schemas.microsoft.com/office/drawing/2014/main" id="{791689AF-7921-9051-4585-53F7EE8E3266}"/>
              </a:ext>
            </a:extLst>
          </p:cNvPr>
          <p:cNvSpPr txBox="1"/>
          <p:nvPr/>
        </p:nvSpPr>
        <p:spPr>
          <a:xfrm>
            <a:off x="8376447" y="2162389"/>
            <a:ext cx="538873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200" kern="0" dirty="0">
                <a:solidFill>
                  <a:srgbClr val="36857B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2024</a:t>
            </a:r>
            <a:endParaRPr sz="1200" kern="0" dirty="0">
              <a:solidFill>
                <a:srgbClr val="36857B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3" name="Google Shape;1173;p33">
            <a:extLst>
              <a:ext uri="{FF2B5EF4-FFF2-40B4-BE49-F238E27FC236}">
                <a16:creationId xmlns:a16="http://schemas.microsoft.com/office/drawing/2014/main" id="{48FF9DD0-4FD8-7634-F91E-06B5D633D890}"/>
              </a:ext>
            </a:extLst>
          </p:cNvPr>
          <p:cNvSpPr/>
          <p:nvPr/>
        </p:nvSpPr>
        <p:spPr>
          <a:xfrm rot="10800000">
            <a:off x="1103432" y="2817830"/>
            <a:ext cx="459027" cy="250117"/>
          </a:xfrm>
          <a:custGeom>
            <a:avLst/>
            <a:gdLst/>
            <a:ahLst/>
            <a:cxnLst/>
            <a:rect l="l" t="t" r="r" b="b"/>
            <a:pathLst>
              <a:path w="24139" h="8290" extrusionOk="0">
                <a:moveTo>
                  <a:pt x="23845" y="295"/>
                </a:moveTo>
                <a:lnTo>
                  <a:pt x="23845" y="7995"/>
                </a:lnTo>
                <a:lnTo>
                  <a:pt x="3445" y="7995"/>
                </a:lnTo>
                <a:lnTo>
                  <a:pt x="3445" y="5783"/>
                </a:lnTo>
                <a:lnTo>
                  <a:pt x="603" y="4145"/>
                </a:lnTo>
                <a:lnTo>
                  <a:pt x="3445" y="2507"/>
                </a:lnTo>
                <a:lnTo>
                  <a:pt x="3445" y="295"/>
                </a:lnTo>
                <a:close/>
                <a:moveTo>
                  <a:pt x="3151" y="1"/>
                </a:moveTo>
                <a:lnTo>
                  <a:pt x="3151" y="2339"/>
                </a:lnTo>
                <a:lnTo>
                  <a:pt x="1" y="4145"/>
                </a:lnTo>
                <a:lnTo>
                  <a:pt x="3151" y="5951"/>
                </a:lnTo>
                <a:lnTo>
                  <a:pt x="3151" y="8289"/>
                </a:lnTo>
                <a:lnTo>
                  <a:pt x="24139" y="8289"/>
                </a:lnTo>
                <a:lnTo>
                  <a:pt x="24139" y="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4" name="Google Shape;1178;p33">
            <a:extLst>
              <a:ext uri="{FF2B5EF4-FFF2-40B4-BE49-F238E27FC236}">
                <a16:creationId xmlns:a16="http://schemas.microsoft.com/office/drawing/2014/main" id="{725F74E3-1A5A-1B59-1361-1B607F762ED5}"/>
              </a:ext>
            </a:extLst>
          </p:cNvPr>
          <p:cNvSpPr txBox="1"/>
          <p:nvPr/>
        </p:nvSpPr>
        <p:spPr>
          <a:xfrm>
            <a:off x="1062941" y="2890526"/>
            <a:ext cx="476668" cy="119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200" kern="0" dirty="0">
                <a:solidFill>
                  <a:srgbClr val="A3D798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2008</a:t>
            </a:r>
            <a:endParaRPr sz="1200" kern="0" dirty="0">
              <a:solidFill>
                <a:srgbClr val="A3D798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5" name="Google Shape;1173;p33">
            <a:extLst>
              <a:ext uri="{FF2B5EF4-FFF2-40B4-BE49-F238E27FC236}">
                <a16:creationId xmlns:a16="http://schemas.microsoft.com/office/drawing/2014/main" id="{E98BFA23-9FA4-BFD6-D07D-00E2826B40C1}"/>
              </a:ext>
            </a:extLst>
          </p:cNvPr>
          <p:cNvSpPr/>
          <p:nvPr/>
        </p:nvSpPr>
        <p:spPr>
          <a:xfrm rot="10800000">
            <a:off x="2252130" y="2835099"/>
            <a:ext cx="459027" cy="250117"/>
          </a:xfrm>
          <a:custGeom>
            <a:avLst/>
            <a:gdLst/>
            <a:ahLst/>
            <a:cxnLst/>
            <a:rect l="l" t="t" r="r" b="b"/>
            <a:pathLst>
              <a:path w="24139" h="8290" extrusionOk="0">
                <a:moveTo>
                  <a:pt x="23845" y="295"/>
                </a:moveTo>
                <a:lnTo>
                  <a:pt x="23845" y="7995"/>
                </a:lnTo>
                <a:lnTo>
                  <a:pt x="3445" y="7995"/>
                </a:lnTo>
                <a:lnTo>
                  <a:pt x="3445" y="5783"/>
                </a:lnTo>
                <a:lnTo>
                  <a:pt x="603" y="4145"/>
                </a:lnTo>
                <a:lnTo>
                  <a:pt x="3445" y="2507"/>
                </a:lnTo>
                <a:lnTo>
                  <a:pt x="3445" y="295"/>
                </a:lnTo>
                <a:close/>
                <a:moveTo>
                  <a:pt x="3151" y="1"/>
                </a:moveTo>
                <a:lnTo>
                  <a:pt x="3151" y="2339"/>
                </a:lnTo>
                <a:lnTo>
                  <a:pt x="1" y="4145"/>
                </a:lnTo>
                <a:lnTo>
                  <a:pt x="3151" y="5951"/>
                </a:lnTo>
                <a:lnTo>
                  <a:pt x="3151" y="8289"/>
                </a:lnTo>
                <a:lnTo>
                  <a:pt x="24139" y="8289"/>
                </a:lnTo>
                <a:lnTo>
                  <a:pt x="24139" y="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6" name="Google Shape;1178;p33">
            <a:extLst>
              <a:ext uri="{FF2B5EF4-FFF2-40B4-BE49-F238E27FC236}">
                <a16:creationId xmlns:a16="http://schemas.microsoft.com/office/drawing/2014/main" id="{BA5A698D-F3FC-F424-BDBA-82692CB5B04D}"/>
              </a:ext>
            </a:extLst>
          </p:cNvPr>
          <p:cNvSpPr txBox="1"/>
          <p:nvPr/>
        </p:nvSpPr>
        <p:spPr>
          <a:xfrm>
            <a:off x="2211639" y="2907795"/>
            <a:ext cx="476668" cy="119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200" kern="0" dirty="0">
                <a:solidFill>
                  <a:srgbClr val="A3D798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2009</a:t>
            </a:r>
            <a:endParaRPr sz="1200" kern="0" dirty="0">
              <a:solidFill>
                <a:srgbClr val="A3D798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7" name="Google Shape;1173;p33">
            <a:extLst>
              <a:ext uri="{FF2B5EF4-FFF2-40B4-BE49-F238E27FC236}">
                <a16:creationId xmlns:a16="http://schemas.microsoft.com/office/drawing/2014/main" id="{EFFFDBC9-9F24-B9A4-EFB4-69DC821C91D6}"/>
              </a:ext>
            </a:extLst>
          </p:cNvPr>
          <p:cNvSpPr/>
          <p:nvPr/>
        </p:nvSpPr>
        <p:spPr>
          <a:xfrm rot="10800000">
            <a:off x="3367668" y="2837572"/>
            <a:ext cx="459027" cy="250117"/>
          </a:xfrm>
          <a:custGeom>
            <a:avLst/>
            <a:gdLst/>
            <a:ahLst/>
            <a:cxnLst/>
            <a:rect l="l" t="t" r="r" b="b"/>
            <a:pathLst>
              <a:path w="24139" h="8290" extrusionOk="0">
                <a:moveTo>
                  <a:pt x="23845" y="295"/>
                </a:moveTo>
                <a:lnTo>
                  <a:pt x="23845" y="7995"/>
                </a:lnTo>
                <a:lnTo>
                  <a:pt x="3445" y="7995"/>
                </a:lnTo>
                <a:lnTo>
                  <a:pt x="3445" y="5783"/>
                </a:lnTo>
                <a:lnTo>
                  <a:pt x="603" y="4145"/>
                </a:lnTo>
                <a:lnTo>
                  <a:pt x="3445" y="2507"/>
                </a:lnTo>
                <a:lnTo>
                  <a:pt x="3445" y="295"/>
                </a:lnTo>
                <a:close/>
                <a:moveTo>
                  <a:pt x="3151" y="1"/>
                </a:moveTo>
                <a:lnTo>
                  <a:pt x="3151" y="2339"/>
                </a:lnTo>
                <a:lnTo>
                  <a:pt x="1" y="4145"/>
                </a:lnTo>
                <a:lnTo>
                  <a:pt x="3151" y="5951"/>
                </a:lnTo>
                <a:lnTo>
                  <a:pt x="3151" y="8289"/>
                </a:lnTo>
                <a:lnTo>
                  <a:pt x="24139" y="8289"/>
                </a:lnTo>
                <a:lnTo>
                  <a:pt x="24139" y="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8" name="Google Shape;1178;p33">
            <a:extLst>
              <a:ext uri="{FF2B5EF4-FFF2-40B4-BE49-F238E27FC236}">
                <a16:creationId xmlns:a16="http://schemas.microsoft.com/office/drawing/2014/main" id="{E6ECB0E3-5E2D-E241-FDDF-B59F1FDD1207}"/>
              </a:ext>
            </a:extLst>
          </p:cNvPr>
          <p:cNvSpPr txBox="1"/>
          <p:nvPr/>
        </p:nvSpPr>
        <p:spPr>
          <a:xfrm>
            <a:off x="3327177" y="2910268"/>
            <a:ext cx="476668" cy="119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200" kern="0" dirty="0">
                <a:solidFill>
                  <a:srgbClr val="A3D798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2012</a:t>
            </a:r>
            <a:endParaRPr sz="1200" kern="0" dirty="0">
              <a:solidFill>
                <a:srgbClr val="A3D798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9" name="Google Shape;1173;p33">
            <a:extLst>
              <a:ext uri="{FF2B5EF4-FFF2-40B4-BE49-F238E27FC236}">
                <a16:creationId xmlns:a16="http://schemas.microsoft.com/office/drawing/2014/main" id="{7C574C39-F55B-CBC9-188D-8B64E7C6E128}"/>
              </a:ext>
            </a:extLst>
          </p:cNvPr>
          <p:cNvSpPr/>
          <p:nvPr/>
        </p:nvSpPr>
        <p:spPr>
          <a:xfrm rot="10800000">
            <a:off x="4244507" y="2842053"/>
            <a:ext cx="459027" cy="250117"/>
          </a:xfrm>
          <a:custGeom>
            <a:avLst/>
            <a:gdLst/>
            <a:ahLst/>
            <a:cxnLst/>
            <a:rect l="l" t="t" r="r" b="b"/>
            <a:pathLst>
              <a:path w="24139" h="8290" extrusionOk="0">
                <a:moveTo>
                  <a:pt x="23845" y="295"/>
                </a:moveTo>
                <a:lnTo>
                  <a:pt x="23845" y="7995"/>
                </a:lnTo>
                <a:lnTo>
                  <a:pt x="3445" y="7995"/>
                </a:lnTo>
                <a:lnTo>
                  <a:pt x="3445" y="5783"/>
                </a:lnTo>
                <a:lnTo>
                  <a:pt x="603" y="4145"/>
                </a:lnTo>
                <a:lnTo>
                  <a:pt x="3445" y="2507"/>
                </a:lnTo>
                <a:lnTo>
                  <a:pt x="3445" y="295"/>
                </a:lnTo>
                <a:close/>
                <a:moveTo>
                  <a:pt x="3151" y="1"/>
                </a:moveTo>
                <a:lnTo>
                  <a:pt x="3151" y="2339"/>
                </a:lnTo>
                <a:lnTo>
                  <a:pt x="1" y="4145"/>
                </a:lnTo>
                <a:lnTo>
                  <a:pt x="3151" y="5951"/>
                </a:lnTo>
                <a:lnTo>
                  <a:pt x="3151" y="8289"/>
                </a:lnTo>
                <a:lnTo>
                  <a:pt x="24139" y="8289"/>
                </a:lnTo>
                <a:lnTo>
                  <a:pt x="24139" y="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0" name="Google Shape;1178;p33">
            <a:extLst>
              <a:ext uri="{FF2B5EF4-FFF2-40B4-BE49-F238E27FC236}">
                <a16:creationId xmlns:a16="http://schemas.microsoft.com/office/drawing/2014/main" id="{8F9C52F9-7934-4305-4403-49FBB499A1D7}"/>
              </a:ext>
            </a:extLst>
          </p:cNvPr>
          <p:cNvSpPr txBox="1"/>
          <p:nvPr/>
        </p:nvSpPr>
        <p:spPr>
          <a:xfrm>
            <a:off x="4204016" y="2914749"/>
            <a:ext cx="476668" cy="119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200" kern="0" dirty="0">
                <a:solidFill>
                  <a:srgbClr val="A3D798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2016</a:t>
            </a:r>
            <a:endParaRPr sz="1200" kern="0" dirty="0">
              <a:solidFill>
                <a:srgbClr val="A3D798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1" name="Google Shape;1173;p33">
            <a:extLst>
              <a:ext uri="{FF2B5EF4-FFF2-40B4-BE49-F238E27FC236}">
                <a16:creationId xmlns:a16="http://schemas.microsoft.com/office/drawing/2014/main" id="{63CBCDCF-4E30-E78F-6426-8FAB3B6C0596}"/>
              </a:ext>
            </a:extLst>
          </p:cNvPr>
          <p:cNvSpPr/>
          <p:nvPr/>
        </p:nvSpPr>
        <p:spPr>
          <a:xfrm rot="10800000">
            <a:off x="5264972" y="2825804"/>
            <a:ext cx="459027" cy="250117"/>
          </a:xfrm>
          <a:custGeom>
            <a:avLst/>
            <a:gdLst/>
            <a:ahLst/>
            <a:cxnLst/>
            <a:rect l="l" t="t" r="r" b="b"/>
            <a:pathLst>
              <a:path w="24139" h="8290" extrusionOk="0">
                <a:moveTo>
                  <a:pt x="23845" y="295"/>
                </a:moveTo>
                <a:lnTo>
                  <a:pt x="23845" y="7995"/>
                </a:lnTo>
                <a:lnTo>
                  <a:pt x="3445" y="7995"/>
                </a:lnTo>
                <a:lnTo>
                  <a:pt x="3445" y="5783"/>
                </a:lnTo>
                <a:lnTo>
                  <a:pt x="603" y="4145"/>
                </a:lnTo>
                <a:lnTo>
                  <a:pt x="3445" y="2507"/>
                </a:lnTo>
                <a:lnTo>
                  <a:pt x="3445" y="295"/>
                </a:lnTo>
                <a:close/>
                <a:moveTo>
                  <a:pt x="3151" y="1"/>
                </a:moveTo>
                <a:lnTo>
                  <a:pt x="3151" y="2339"/>
                </a:lnTo>
                <a:lnTo>
                  <a:pt x="1" y="4145"/>
                </a:lnTo>
                <a:lnTo>
                  <a:pt x="3151" y="5951"/>
                </a:lnTo>
                <a:lnTo>
                  <a:pt x="3151" y="8289"/>
                </a:lnTo>
                <a:lnTo>
                  <a:pt x="24139" y="8289"/>
                </a:lnTo>
                <a:lnTo>
                  <a:pt x="24139" y="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2" name="Google Shape;1178;p33">
            <a:extLst>
              <a:ext uri="{FF2B5EF4-FFF2-40B4-BE49-F238E27FC236}">
                <a16:creationId xmlns:a16="http://schemas.microsoft.com/office/drawing/2014/main" id="{3832B6CF-8CF9-DF0E-EEB2-82BA6EC9365A}"/>
              </a:ext>
            </a:extLst>
          </p:cNvPr>
          <p:cNvSpPr txBox="1"/>
          <p:nvPr/>
        </p:nvSpPr>
        <p:spPr>
          <a:xfrm>
            <a:off x="5224481" y="2898500"/>
            <a:ext cx="476668" cy="119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200" kern="0" dirty="0">
                <a:solidFill>
                  <a:srgbClr val="A3D798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2020</a:t>
            </a:r>
            <a:endParaRPr sz="1200" kern="0" dirty="0">
              <a:solidFill>
                <a:srgbClr val="A3D798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3" name="Google Shape;1173;p33">
            <a:extLst>
              <a:ext uri="{FF2B5EF4-FFF2-40B4-BE49-F238E27FC236}">
                <a16:creationId xmlns:a16="http://schemas.microsoft.com/office/drawing/2014/main" id="{F55BF452-E495-6566-69B3-7D7FE64F067F}"/>
              </a:ext>
            </a:extLst>
          </p:cNvPr>
          <p:cNvSpPr/>
          <p:nvPr/>
        </p:nvSpPr>
        <p:spPr>
          <a:xfrm rot="10800000">
            <a:off x="6262815" y="2831941"/>
            <a:ext cx="459027" cy="250117"/>
          </a:xfrm>
          <a:custGeom>
            <a:avLst/>
            <a:gdLst/>
            <a:ahLst/>
            <a:cxnLst/>
            <a:rect l="l" t="t" r="r" b="b"/>
            <a:pathLst>
              <a:path w="24139" h="8290" extrusionOk="0">
                <a:moveTo>
                  <a:pt x="23845" y="295"/>
                </a:moveTo>
                <a:lnTo>
                  <a:pt x="23845" y="7995"/>
                </a:lnTo>
                <a:lnTo>
                  <a:pt x="3445" y="7995"/>
                </a:lnTo>
                <a:lnTo>
                  <a:pt x="3445" y="5783"/>
                </a:lnTo>
                <a:lnTo>
                  <a:pt x="603" y="4145"/>
                </a:lnTo>
                <a:lnTo>
                  <a:pt x="3445" y="2507"/>
                </a:lnTo>
                <a:lnTo>
                  <a:pt x="3445" y="295"/>
                </a:lnTo>
                <a:close/>
                <a:moveTo>
                  <a:pt x="3151" y="1"/>
                </a:moveTo>
                <a:lnTo>
                  <a:pt x="3151" y="2339"/>
                </a:lnTo>
                <a:lnTo>
                  <a:pt x="1" y="4145"/>
                </a:lnTo>
                <a:lnTo>
                  <a:pt x="3151" y="5951"/>
                </a:lnTo>
                <a:lnTo>
                  <a:pt x="3151" y="8289"/>
                </a:lnTo>
                <a:lnTo>
                  <a:pt x="24139" y="8289"/>
                </a:lnTo>
                <a:lnTo>
                  <a:pt x="24139" y="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4" name="Google Shape;1178;p33">
            <a:extLst>
              <a:ext uri="{FF2B5EF4-FFF2-40B4-BE49-F238E27FC236}">
                <a16:creationId xmlns:a16="http://schemas.microsoft.com/office/drawing/2014/main" id="{5BDE5A39-A9CD-658F-CFBB-007F9F80656A}"/>
              </a:ext>
            </a:extLst>
          </p:cNvPr>
          <p:cNvSpPr txBox="1"/>
          <p:nvPr/>
        </p:nvSpPr>
        <p:spPr>
          <a:xfrm>
            <a:off x="6222324" y="2904637"/>
            <a:ext cx="476668" cy="119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200" kern="0" dirty="0">
                <a:solidFill>
                  <a:srgbClr val="A3D798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2021</a:t>
            </a:r>
            <a:endParaRPr sz="1200" kern="0" dirty="0">
              <a:solidFill>
                <a:srgbClr val="A3D798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5" name="Google Shape;1173;p33">
            <a:extLst>
              <a:ext uri="{FF2B5EF4-FFF2-40B4-BE49-F238E27FC236}">
                <a16:creationId xmlns:a16="http://schemas.microsoft.com/office/drawing/2014/main" id="{00874716-2BB9-14C7-466C-558231F90DF8}"/>
              </a:ext>
            </a:extLst>
          </p:cNvPr>
          <p:cNvSpPr/>
          <p:nvPr/>
        </p:nvSpPr>
        <p:spPr>
          <a:xfrm rot="10800000">
            <a:off x="7277904" y="2835099"/>
            <a:ext cx="459027" cy="250117"/>
          </a:xfrm>
          <a:custGeom>
            <a:avLst/>
            <a:gdLst/>
            <a:ahLst/>
            <a:cxnLst/>
            <a:rect l="l" t="t" r="r" b="b"/>
            <a:pathLst>
              <a:path w="24139" h="8290" extrusionOk="0">
                <a:moveTo>
                  <a:pt x="23845" y="295"/>
                </a:moveTo>
                <a:lnTo>
                  <a:pt x="23845" y="7995"/>
                </a:lnTo>
                <a:lnTo>
                  <a:pt x="3445" y="7995"/>
                </a:lnTo>
                <a:lnTo>
                  <a:pt x="3445" y="5783"/>
                </a:lnTo>
                <a:lnTo>
                  <a:pt x="603" y="4145"/>
                </a:lnTo>
                <a:lnTo>
                  <a:pt x="3445" y="2507"/>
                </a:lnTo>
                <a:lnTo>
                  <a:pt x="3445" y="295"/>
                </a:lnTo>
                <a:close/>
                <a:moveTo>
                  <a:pt x="3151" y="1"/>
                </a:moveTo>
                <a:lnTo>
                  <a:pt x="3151" y="2339"/>
                </a:lnTo>
                <a:lnTo>
                  <a:pt x="1" y="4145"/>
                </a:lnTo>
                <a:lnTo>
                  <a:pt x="3151" y="5951"/>
                </a:lnTo>
                <a:lnTo>
                  <a:pt x="3151" y="8289"/>
                </a:lnTo>
                <a:lnTo>
                  <a:pt x="24139" y="8289"/>
                </a:lnTo>
                <a:lnTo>
                  <a:pt x="24139" y="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6" name="Google Shape;1178;p33">
            <a:extLst>
              <a:ext uri="{FF2B5EF4-FFF2-40B4-BE49-F238E27FC236}">
                <a16:creationId xmlns:a16="http://schemas.microsoft.com/office/drawing/2014/main" id="{384896C9-29B1-38CF-C750-2D994A3A44ED}"/>
              </a:ext>
            </a:extLst>
          </p:cNvPr>
          <p:cNvSpPr txBox="1"/>
          <p:nvPr/>
        </p:nvSpPr>
        <p:spPr>
          <a:xfrm>
            <a:off x="7237413" y="2907795"/>
            <a:ext cx="476668" cy="119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200" kern="0" dirty="0">
                <a:solidFill>
                  <a:srgbClr val="A3D798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2022</a:t>
            </a:r>
            <a:endParaRPr sz="1200" kern="0" dirty="0">
              <a:solidFill>
                <a:srgbClr val="A3D798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107" name="Conector reto 106">
            <a:extLst>
              <a:ext uri="{FF2B5EF4-FFF2-40B4-BE49-F238E27FC236}">
                <a16:creationId xmlns:a16="http://schemas.microsoft.com/office/drawing/2014/main" id="{F0E9D4BE-440F-8E67-EB15-E7D718D91B67}"/>
              </a:ext>
            </a:extLst>
          </p:cNvPr>
          <p:cNvCxnSpPr>
            <a:cxnSpLocks/>
          </p:cNvCxnSpPr>
          <p:nvPr/>
        </p:nvCxnSpPr>
        <p:spPr>
          <a:xfrm>
            <a:off x="4833675" y="2593954"/>
            <a:ext cx="847735" cy="1609"/>
          </a:xfrm>
          <a:prstGeom prst="line">
            <a:avLst/>
          </a:prstGeom>
          <a:noFill/>
          <a:ln w="6350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31494644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Fira Sans Extra Condensed</vt:lpstr>
      <vt:lpstr>Fira Sans Extra Condensed Medium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 Rogpe</dc:creator>
  <cp:lastModifiedBy>Paulo Rogpe</cp:lastModifiedBy>
  <cp:revision>1</cp:revision>
  <dcterms:created xsi:type="dcterms:W3CDTF">2023-12-20T18:22:30Z</dcterms:created>
  <dcterms:modified xsi:type="dcterms:W3CDTF">2023-12-20T18:23:23Z</dcterms:modified>
</cp:coreProperties>
</file>