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30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AE180-1936-42FF-9497-9EF47A855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909CC-2B49-43BD-83E8-CC5A633E9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CCE81-D4F0-40B4-BEF8-481A486A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781D-F381-4C22-BABF-733A2A7865FB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912F9-510B-4310-B13C-61C5D37FB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718DC-D77B-4721-98FF-0DDD7DF2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CBBC-3FE4-4E08-A0B2-B8979947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5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6702-2BF3-4311-8C9D-82067CF5E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34335-B0A2-4690-9191-4C3BF0E47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9B686-A754-4EB3-AECA-876196E6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781D-F381-4C22-BABF-733A2A7865FB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FCC60-8675-4571-B27A-AA9AF5E0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46B2B-BD7D-4070-80CE-40E7F2CB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CBBC-3FE4-4E08-A0B2-B8979947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5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E3A4EA-A332-4302-816B-ABBD04A5A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701D7-735B-4689-A617-19564DE27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742BB-719F-4350-BA21-59FCDBD7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781D-F381-4C22-BABF-733A2A7865FB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1DA0E-3A21-4458-B97A-454E9AA2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0E4AE-DD62-448F-988F-191D66F2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CBBC-3FE4-4E08-A0B2-B8979947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8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A266-95AD-4725-B62E-99CC01FA4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7EE9E-8073-44C3-B674-164BCA641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A2871-6B48-48E3-AB55-302EBF12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781D-F381-4C22-BABF-733A2A7865FB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FFEE3-F289-49AB-994A-E256B262B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EA184-5EFF-4BA3-A6D9-825B80B9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CBBC-3FE4-4E08-A0B2-B8979947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7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746F-746F-48BD-AA21-D3F28290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016B2-7FA3-48A3-8161-98D76A9E3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D5AAE-BD68-40B2-A64C-6D440C6C2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781D-F381-4C22-BABF-733A2A7865FB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3FD18-5CB6-4DBD-90FF-A01A6C42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28839-C947-401F-BE77-D97C8DC1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CBBC-3FE4-4E08-A0B2-B8979947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19EBA-0725-4915-8C24-BB0282A61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173B1-673F-4CFA-986F-A2774A4BF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D6D43-465A-494B-883F-56D4FF7DA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31D49-F7A2-4D52-8A3A-CCB4FFA68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781D-F381-4C22-BABF-733A2A7865FB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D23A2-3CE1-4689-AF9D-F511AEA4A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731F2-DAED-4DF3-8309-4B50BE19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CBBC-3FE4-4E08-A0B2-B8979947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9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84915-83B8-4B96-A3A1-B9DB5E9D0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21A64-B253-4799-B601-3CA303FC2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C9B3A-27FC-4C35-942E-8E464AE1D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92382B-3B35-447B-84D5-B9955A04B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62D39A-5555-4072-BD57-7ABB1F1F6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0ADF4A-ED53-4FFF-AE49-5E2FDD55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781D-F381-4C22-BABF-733A2A7865FB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FA06EC-6E6A-4C09-9A25-A70D1B36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C6EA92-7517-4EE3-B8DF-9B617B9A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CBBC-3FE4-4E08-A0B2-B8979947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24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63748-EF3F-4ED9-8B29-DFA539EE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F4D896-7256-4DB9-88BE-1BBDCE8C9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781D-F381-4C22-BABF-733A2A7865FB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BD191-8510-4397-A5E7-D4CED947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C2EB0-3A5B-4FF4-ABD3-3C0532C1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CBBC-3FE4-4E08-A0B2-B8979947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7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A5C893-ABE9-4EE5-85C8-B7B848E4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781D-F381-4C22-BABF-733A2A7865FB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10049-DD75-4D77-91FC-E7137D44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87639-C22F-492B-83BF-74485344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CBBC-3FE4-4E08-A0B2-B8979947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2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95443-430F-4A70-BD9A-95DF0C279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C217A-6DC3-4AFB-89C5-09D4FC099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94FB6-9E04-4159-B5C3-875C0BE28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BFD0D-49E9-4949-8409-BA9AB0164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781D-F381-4C22-BABF-733A2A7865FB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303DC-FA7A-4E1F-8C62-F6B8789C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889C1-4390-4AAD-A4F2-56108963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CBBC-3FE4-4E08-A0B2-B8979947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94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657B4-3242-4310-952A-FD0319BD4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CD7020-3818-47CA-999A-DE6641CE7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00380-7F20-4CB8-BC16-091BE2E38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3181C-25C9-4223-B366-ECDED90F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3781D-F381-4C22-BABF-733A2A7865FB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95FE7-1158-4E8C-8F1C-5E54AD6B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ECDE5-94EE-45FB-A449-E5489E09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FCBBC-3FE4-4E08-A0B2-B8979947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3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46DCB0-C391-4EFC-A3E3-1E6EC6772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BCFB7-1ECF-4E66-90F8-EDAEC2183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49419-68C3-4954-B22F-3630C4253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3781D-F381-4C22-BABF-733A2A7865FB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1972C-138D-4718-B110-ED829A33A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2DDBC-2DFC-44AC-A726-4660BA255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FCBBC-3FE4-4E08-A0B2-B8979947D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0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A5F716-98EF-42EF-A471-87C6DFDCC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87687D8-4EF1-4EF2-BF7E-74BB4A3D1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30093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3" name="Picture 2" descr="A picture containing outdoor object, night sky&#10;&#10;Description automatically generated">
            <a:extLst>
              <a:ext uri="{FF2B5EF4-FFF2-40B4-BE49-F238E27FC236}">
                <a16:creationId xmlns:a16="http://schemas.microsoft.com/office/drawing/2014/main" id="{EFCDFC30-7CA1-4534-935F-03E12248B5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9" b="-2"/>
          <a:stretch/>
        </p:blipFill>
        <p:spPr>
          <a:xfrm>
            <a:off x="2354578" y="544297"/>
            <a:ext cx="7761924" cy="534306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8C846E-4E85-4144-AFA1-142AADF78A4C}"/>
              </a:ext>
            </a:extLst>
          </p:cNvPr>
          <p:cNvSpPr/>
          <p:nvPr/>
        </p:nvSpPr>
        <p:spPr>
          <a:xfrm>
            <a:off x="6096000" y="5403647"/>
            <a:ext cx="120097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Loading…</a:t>
            </a:r>
          </a:p>
        </p:txBody>
      </p:sp>
    </p:spTree>
    <p:extLst>
      <p:ext uri="{BB962C8B-B14F-4D97-AF65-F5344CB8AC3E}">
        <p14:creationId xmlns:p14="http://schemas.microsoft.com/office/powerpoint/2010/main" val="2217902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icture containing outdoor object, night sky&#10;&#10;Description automatically generated">
            <a:extLst>
              <a:ext uri="{FF2B5EF4-FFF2-40B4-BE49-F238E27FC236}">
                <a16:creationId xmlns:a16="http://schemas.microsoft.com/office/drawing/2014/main" id="{D35208B5-F714-4B45-B550-C144203A48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0" b="9896"/>
          <a:stretch/>
        </p:blipFill>
        <p:spPr>
          <a:xfrm>
            <a:off x="20" y="1282"/>
            <a:ext cx="12191980" cy="68567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17145CC-7960-4D2D-981E-CC66CA62A865}"/>
              </a:ext>
            </a:extLst>
          </p:cNvPr>
          <p:cNvSpPr/>
          <p:nvPr/>
        </p:nvSpPr>
        <p:spPr>
          <a:xfrm>
            <a:off x="309955" y="314062"/>
            <a:ext cx="266290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000" b="1" dirty="0" err="1">
                <a:ln/>
                <a:solidFill>
                  <a:schemeClr val="accent4"/>
                </a:solidFill>
              </a:rPr>
              <a:t>UbStudyHelp</a:t>
            </a:r>
            <a:r>
              <a:rPr lang="en-US" sz="2000" b="1" dirty="0">
                <a:ln/>
                <a:solidFill>
                  <a:schemeClr val="accent4"/>
                </a:solidFill>
              </a:rPr>
              <a:t> Loading…</a:t>
            </a:r>
          </a:p>
        </p:txBody>
      </p:sp>
    </p:spTree>
    <p:extLst>
      <p:ext uri="{BB962C8B-B14F-4D97-AF65-F5344CB8AC3E}">
        <p14:creationId xmlns:p14="http://schemas.microsoft.com/office/powerpoint/2010/main" val="3821540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Rockwell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Rogério Silva</dc:creator>
  <cp:lastModifiedBy>Rogério Silva</cp:lastModifiedBy>
  <cp:revision>3</cp:revision>
  <dcterms:created xsi:type="dcterms:W3CDTF">2021-12-29T12:05:25Z</dcterms:created>
  <dcterms:modified xsi:type="dcterms:W3CDTF">2021-12-29T14:59:49Z</dcterms:modified>
</cp:coreProperties>
</file>