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21DE-41C8-0C2B-C83B-4F2C900CF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62816-91C4-4B90-B96C-299A8EC2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3D5C-1B84-4FD3-93ED-6A6B9DEB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5C39-E580-512B-8DDF-ADAA6074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59D3-ACC8-514B-7D3A-47EF9F9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7673-1784-9FE0-A355-6062C28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E9482-A7C6-4AED-A6F1-33AE3A735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0CC9-C3EA-F505-A104-B3D2D9F5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44BA0-616E-39DF-2EF6-D10026D5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AF5C-8A85-E51C-B9F6-49FECA4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8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B2020-E6C5-97FB-441F-830098E1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D3926-6B3F-E965-D1DE-E0B00044E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563F-973C-0654-03FF-B83BA30A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6939-70F8-0620-424E-44109A16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EA2D-206B-1E11-AF3F-A4B155CB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969B-58B6-EE2A-F352-4B5D0B8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6AAF-E9BD-5972-D31E-989DF751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F7B7-F88A-C8D7-C78D-5A8C664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1572-0EBA-070D-8BFE-6F710B3E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857CF-D802-AABE-A019-ABD4FFFE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8F3B-A8AD-0953-8F85-11C9A2A8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342ED-A280-A154-5F5D-0DD64F28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E005-8171-7FC3-4EB9-EDFEE0C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FACF-8542-07DD-8D6E-616F7C0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3C38-E29B-3791-9849-48B8D66E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7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0ED4-5DEE-20E5-339B-34BFF9F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E7F2-F38D-8F0E-D6B7-BE800BBAE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40426-C516-B730-CF76-288D5B563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F07C3-A7BE-D9C5-058C-4DB55778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0285-A66C-0415-04BE-91B384D5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EA021-3618-74B4-7669-7E77E98C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5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CBE-BCAA-4AC3-841A-3CF42803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0EE3-2C92-FDBF-4EF1-D133722E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8F4CD-C858-DEC0-F366-730639732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FB673-8FA0-40A4-1D55-6FEDA33BC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BFA7D-CB2F-04E1-4FFA-8F14A53DB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A2974-693A-D795-D3EB-023A7E7A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201F8-66D9-CE00-EFE8-15D67D74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07334-BBFC-737A-66E4-BCEDB22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5556-EA1B-1505-191D-BD6187AD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5B9D3-8D05-3318-C979-031DD87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9481-73D0-5DBA-26F1-72E5CB15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5FC34-FF41-7203-2978-7082C744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AAA56-BE35-0338-1FC1-C00C7ABF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7288-2BF7-37AF-2856-E0AE3EAA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40C07-603A-12BE-D10A-333E8AA8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60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A6-A9D3-5FCF-D08F-DA8575A2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9A3F-0F21-76DD-AB03-D0D1DC04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AA38F-E277-1B47-7B14-E6F77861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F4C04-955F-6258-2162-CF092472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1A24-BEA4-A3A8-842A-383411C9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CD411-1EE4-99A8-C355-B11F0020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3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9111-5D46-0620-02F6-1BC6D9D1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28DC7-5A31-5444-068D-2CB0BE221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ECF33-6E4E-E7E5-37D8-E72A0A94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6AEC6-0C4E-33D8-F4C2-732A5503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85689-9314-2124-255E-1DB3A3B8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65080-0BFF-98B4-BD96-7F1795B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7CF59-2948-8A77-59BB-23F9C5E0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5A690-A46E-6F96-6F3C-EEC63B3D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73F9-073B-1C2A-BAF9-DEFD8D313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7023-2E00-C098-9A47-D58D2C26D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0A7A-5DBC-A0F5-B8BC-42B2189A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5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B9BEE1-2E9F-BD08-7541-B6AB9D76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98" y="1741216"/>
            <a:ext cx="2597283" cy="17209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82358-CC02-81C8-4004-F8D842C31320}"/>
              </a:ext>
            </a:extLst>
          </p:cNvPr>
          <p:cNvCxnSpPr>
            <a:cxnSpLocks/>
          </p:cNvCxnSpPr>
          <p:nvPr/>
        </p:nvCxnSpPr>
        <p:spPr>
          <a:xfrm flipV="1">
            <a:off x="3305299" y="2082140"/>
            <a:ext cx="930233" cy="221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9B79D8-16D2-54F5-C57F-499920D69088}"/>
              </a:ext>
            </a:extLst>
          </p:cNvPr>
          <p:cNvCxnSpPr>
            <a:cxnSpLocks/>
          </p:cNvCxnSpPr>
          <p:nvPr/>
        </p:nvCxnSpPr>
        <p:spPr>
          <a:xfrm flipV="1">
            <a:off x="3554681" y="2566059"/>
            <a:ext cx="758041" cy="35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584503-A139-9AB6-25DC-A8BB9A609491}"/>
              </a:ext>
            </a:extLst>
          </p:cNvPr>
          <p:cNvCxnSpPr>
            <a:cxnSpLocks/>
          </p:cNvCxnSpPr>
          <p:nvPr/>
        </p:nvCxnSpPr>
        <p:spPr>
          <a:xfrm flipV="1">
            <a:off x="3643090" y="3131127"/>
            <a:ext cx="669632" cy="67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0C9D451-EB6B-B59C-A1BB-55EA0696102E}"/>
              </a:ext>
            </a:extLst>
          </p:cNvPr>
          <p:cNvSpPr/>
          <p:nvPr/>
        </p:nvSpPr>
        <p:spPr>
          <a:xfrm>
            <a:off x="4312722" y="1949532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2F97DC5-87D8-63A9-6B33-66E6BBA05E6C}"/>
              </a:ext>
            </a:extLst>
          </p:cNvPr>
          <p:cNvSpPr/>
          <p:nvPr/>
        </p:nvSpPr>
        <p:spPr>
          <a:xfrm>
            <a:off x="4409702" y="2433451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3AADA13-2011-7D24-CA56-20CEFA6DB41C}"/>
              </a:ext>
            </a:extLst>
          </p:cNvPr>
          <p:cNvSpPr/>
          <p:nvPr/>
        </p:nvSpPr>
        <p:spPr>
          <a:xfrm>
            <a:off x="4391889" y="2998519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3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F47D4-A804-FD51-D1F9-D555DD5C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02" y="1664286"/>
            <a:ext cx="4591286" cy="1225613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B2FD5DD-DA2E-D20C-6CDD-6D41BD8EA616}"/>
              </a:ext>
            </a:extLst>
          </p:cNvPr>
          <p:cNvSpPr/>
          <p:nvPr/>
        </p:nvSpPr>
        <p:spPr>
          <a:xfrm>
            <a:off x="1553686" y="3212275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9392181-F927-89D4-23E1-E1F80E4FB266}"/>
              </a:ext>
            </a:extLst>
          </p:cNvPr>
          <p:cNvSpPr/>
          <p:nvPr/>
        </p:nvSpPr>
        <p:spPr>
          <a:xfrm>
            <a:off x="3754581" y="3212274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89329B-D7AF-34E8-8F45-497F26FCE232}"/>
              </a:ext>
            </a:extLst>
          </p:cNvPr>
          <p:cNvCxnSpPr>
            <a:cxnSpLocks/>
          </p:cNvCxnSpPr>
          <p:nvPr/>
        </p:nvCxnSpPr>
        <p:spPr>
          <a:xfrm>
            <a:off x="1604493" y="2505694"/>
            <a:ext cx="97635" cy="633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D8FF38-2ACC-E1D6-5F66-AF550C0E52F2}"/>
              </a:ext>
            </a:extLst>
          </p:cNvPr>
          <p:cNvCxnSpPr>
            <a:cxnSpLocks/>
          </p:cNvCxnSpPr>
          <p:nvPr/>
        </p:nvCxnSpPr>
        <p:spPr>
          <a:xfrm>
            <a:off x="3768106" y="2458192"/>
            <a:ext cx="134917" cy="6808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1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0AEE0-BDD5-7C70-5651-02A69D5E4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81" y="1981666"/>
            <a:ext cx="8668195" cy="863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1878B-47E3-CE0E-AB21-C0A7539E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82" y="557312"/>
            <a:ext cx="8668195" cy="8636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73FE9B-A7DE-901E-76FF-9EA109171C98}"/>
              </a:ext>
            </a:extLst>
          </p:cNvPr>
          <p:cNvGrpSpPr/>
          <p:nvPr/>
        </p:nvGrpSpPr>
        <p:grpSpPr>
          <a:xfrm>
            <a:off x="2612343" y="2593731"/>
            <a:ext cx="296883" cy="753188"/>
            <a:chOff x="2612343" y="2593731"/>
            <a:chExt cx="296883" cy="753188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488019B-2F42-031A-8D4F-D074B0380679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BB88CE-0288-F0BC-8BAD-070A8ADCF46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80B11E-6D9A-C17F-E7F1-B22CDD6E784E}"/>
              </a:ext>
            </a:extLst>
          </p:cNvPr>
          <p:cNvGrpSpPr/>
          <p:nvPr/>
        </p:nvGrpSpPr>
        <p:grpSpPr>
          <a:xfrm>
            <a:off x="4248956" y="2593731"/>
            <a:ext cx="296883" cy="753188"/>
            <a:chOff x="2612343" y="2593731"/>
            <a:chExt cx="296883" cy="753188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09A8E0E-392E-AC9E-E5EF-6633BACF26B5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6E54B9-B66D-848A-78E0-FC59E459804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8E0876-FFCE-C763-AEB1-A992D62331D7}"/>
              </a:ext>
            </a:extLst>
          </p:cNvPr>
          <p:cNvGrpSpPr/>
          <p:nvPr/>
        </p:nvGrpSpPr>
        <p:grpSpPr>
          <a:xfrm>
            <a:off x="5394011" y="2599102"/>
            <a:ext cx="296883" cy="753188"/>
            <a:chOff x="2612343" y="2593731"/>
            <a:chExt cx="296883" cy="753188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C564FF1C-CF46-3430-929C-A6557907D31E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19B1066-064A-8A94-DE7D-2D6BE23D0909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A4B46E-3F16-FF94-4A93-3E3243410C8A}"/>
              </a:ext>
            </a:extLst>
          </p:cNvPr>
          <p:cNvGrpSpPr/>
          <p:nvPr/>
        </p:nvGrpSpPr>
        <p:grpSpPr>
          <a:xfrm>
            <a:off x="6550199" y="2593731"/>
            <a:ext cx="296883" cy="753188"/>
            <a:chOff x="2612343" y="2593731"/>
            <a:chExt cx="296883" cy="753188"/>
          </a:xfrm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224B2AAC-DFD7-8732-7C39-19B36999E003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6D8CEA-7813-12B4-306E-E42F343F26FC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D34520-2ECE-E2E2-97E2-E3A0B0F81B19}"/>
              </a:ext>
            </a:extLst>
          </p:cNvPr>
          <p:cNvGrpSpPr/>
          <p:nvPr/>
        </p:nvGrpSpPr>
        <p:grpSpPr>
          <a:xfrm>
            <a:off x="7695254" y="2593731"/>
            <a:ext cx="296883" cy="753188"/>
            <a:chOff x="2612343" y="2593731"/>
            <a:chExt cx="296883" cy="753188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92A54DE8-43AF-D894-C15A-EF471316C37D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7277C8C-D118-04EA-52B1-285F2EF03C2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1ECE9D-0E70-E1DF-174D-A315A5EC253A}"/>
              </a:ext>
            </a:extLst>
          </p:cNvPr>
          <p:cNvGrpSpPr/>
          <p:nvPr/>
        </p:nvGrpSpPr>
        <p:grpSpPr>
          <a:xfrm>
            <a:off x="8851442" y="2593731"/>
            <a:ext cx="296883" cy="753188"/>
            <a:chOff x="2612343" y="2593731"/>
            <a:chExt cx="296883" cy="753188"/>
          </a:xfrm>
        </p:grpSpPr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A58D2CB-949A-0D5B-9F06-1AA4426029EB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8B579C-B6FC-CA6D-5F27-8AEB6C32F2FB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3058A7-3BA7-F75F-1952-1F6C92DC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17" y="551605"/>
            <a:ext cx="4254719" cy="44007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85B07A-E4E3-4034-63C9-412BE9FB6BD4}"/>
              </a:ext>
            </a:extLst>
          </p:cNvPr>
          <p:cNvGrpSpPr/>
          <p:nvPr/>
        </p:nvGrpSpPr>
        <p:grpSpPr>
          <a:xfrm>
            <a:off x="5210313" y="967915"/>
            <a:ext cx="1049645" cy="265215"/>
            <a:chOff x="4568474" y="1350380"/>
            <a:chExt cx="1049645" cy="26521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AE6A6E46-BD79-9479-1DBF-CE96E413C407}"/>
                </a:ext>
              </a:extLst>
            </p:cNvPr>
            <p:cNvSpPr/>
            <p:nvPr/>
          </p:nvSpPr>
          <p:spPr>
            <a:xfrm>
              <a:off x="5321236" y="1350380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AC2A124-703F-37B1-6597-3AFDD6C9867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4568474" y="1482988"/>
              <a:ext cx="752762" cy="672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E911F-B3C0-6F4C-A4C3-76B958177646}"/>
              </a:ext>
            </a:extLst>
          </p:cNvPr>
          <p:cNvGrpSpPr/>
          <p:nvPr/>
        </p:nvGrpSpPr>
        <p:grpSpPr>
          <a:xfrm>
            <a:off x="5210313" y="1782047"/>
            <a:ext cx="1049645" cy="265215"/>
            <a:chOff x="4979059" y="1329244"/>
            <a:chExt cx="1049645" cy="265215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B42142B-BA50-4EAB-4FF6-8CE0C78CD5C2}"/>
                </a:ext>
              </a:extLst>
            </p:cNvPr>
            <p:cNvSpPr/>
            <p:nvPr/>
          </p:nvSpPr>
          <p:spPr>
            <a:xfrm>
              <a:off x="5731821" y="132924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7FA430-A950-A90A-7E73-48BCCDF22283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979059" y="1461852"/>
              <a:ext cx="752762" cy="672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3DBF59-61B8-1713-AB08-4DB579FFA0BE}"/>
              </a:ext>
            </a:extLst>
          </p:cNvPr>
          <p:cNvSpPr/>
          <p:nvPr/>
        </p:nvSpPr>
        <p:spPr>
          <a:xfrm>
            <a:off x="5963075" y="3407826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2BAC44-E5BB-2A3A-8E3B-202113690AA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855427" y="3407826"/>
            <a:ext cx="2107648" cy="132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B00A15-F0EE-4EBE-C9E6-392C05B836E9}"/>
              </a:ext>
            </a:extLst>
          </p:cNvPr>
          <p:cNvGrpSpPr/>
          <p:nvPr/>
        </p:nvGrpSpPr>
        <p:grpSpPr>
          <a:xfrm>
            <a:off x="2765181" y="4287271"/>
            <a:ext cx="3494777" cy="438594"/>
            <a:chOff x="2533927" y="1329244"/>
            <a:chExt cx="3494777" cy="438594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057B8D22-C002-ACC4-7917-F1575F86E70A}"/>
                </a:ext>
              </a:extLst>
            </p:cNvPr>
            <p:cNvSpPr/>
            <p:nvPr/>
          </p:nvSpPr>
          <p:spPr>
            <a:xfrm>
              <a:off x="5731821" y="132924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9DC765-0AF2-B8D5-2240-30A1EFB17A5B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533927" y="1461852"/>
              <a:ext cx="3197894" cy="3059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47C16D-4AA6-D251-6CA1-3EB6306A0F9E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4084027" y="3634201"/>
            <a:ext cx="1922526" cy="31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8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ED922-5DBD-00B1-FB22-0B6FF1FF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1" y="820634"/>
            <a:ext cx="4578585" cy="2895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DA4E6-60A6-DE85-E4D0-57557941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48" y="820634"/>
            <a:ext cx="3092609" cy="252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32D79-E310-04B3-B68C-211202877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99" y="4526889"/>
            <a:ext cx="4419827" cy="1333569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52960C-093F-496B-C72B-630D6AE42656}"/>
              </a:ext>
            </a:extLst>
          </p:cNvPr>
          <p:cNvSpPr/>
          <p:nvPr/>
        </p:nvSpPr>
        <p:spPr>
          <a:xfrm>
            <a:off x="5735777" y="2202871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5ECA04B-5F4A-C6E1-642A-07EC9CD2CD63}"/>
              </a:ext>
            </a:extLst>
          </p:cNvPr>
          <p:cNvSpPr/>
          <p:nvPr/>
        </p:nvSpPr>
        <p:spPr>
          <a:xfrm>
            <a:off x="5731820" y="3099848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D0235F8-473F-F816-A164-6A7EDAD94DAE}"/>
              </a:ext>
            </a:extLst>
          </p:cNvPr>
          <p:cNvSpPr/>
          <p:nvPr/>
        </p:nvSpPr>
        <p:spPr>
          <a:xfrm>
            <a:off x="1570676" y="3883384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381301B-46F1-17DF-1B05-C3590319A340}"/>
              </a:ext>
            </a:extLst>
          </p:cNvPr>
          <p:cNvSpPr/>
          <p:nvPr/>
        </p:nvSpPr>
        <p:spPr>
          <a:xfrm>
            <a:off x="2931552" y="3883384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E8C3B72-7BCF-A111-932C-17963DB5E075}"/>
              </a:ext>
            </a:extLst>
          </p:cNvPr>
          <p:cNvSpPr/>
          <p:nvPr/>
        </p:nvSpPr>
        <p:spPr>
          <a:xfrm>
            <a:off x="4538682" y="3883383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5D92AC-6550-C0DD-620D-B3FD1353B7BF}"/>
              </a:ext>
            </a:extLst>
          </p:cNvPr>
          <p:cNvSpPr/>
          <p:nvPr/>
        </p:nvSpPr>
        <p:spPr>
          <a:xfrm>
            <a:off x="5395140" y="5318401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D7259E6-FE90-F52D-260A-1CCF774A7AB9}"/>
              </a:ext>
            </a:extLst>
          </p:cNvPr>
          <p:cNvSpPr/>
          <p:nvPr/>
        </p:nvSpPr>
        <p:spPr>
          <a:xfrm>
            <a:off x="10531432" y="2268508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0CED2C-972C-2B34-5CCD-FE0A883538BE}"/>
              </a:ext>
            </a:extLst>
          </p:cNvPr>
          <p:cNvGrpSpPr/>
          <p:nvPr/>
        </p:nvGrpSpPr>
        <p:grpSpPr>
          <a:xfrm>
            <a:off x="4979059" y="1329244"/>
            <a:ext cx="1049645" cy="265215"/>
            <a:chOff x="4979059" y="1329244"/>
            <a:chExt cx="1049645" cy="265215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CF6DAF0-3FA4-5296-2E98-90113F04339E}"/>
                </a:ext>
              </a:extLst>
            </p:cNvPr>
            <p:cNvSpPr/>
            <p:nvPr/>
          </p:nvSpPr>
          <p:spPr>
            <a:xfrm>
              <a:off x="5731821" y="132924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856AE9-0B7D-EA0F-8F4B-8813F194AF0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979059" y="1461852"/>
              <a:ext cx="752762" cy="672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7F8BF0-493B-4BBC-00B0-A9D67BC2BA6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913748" y="2335479"/>
            <a:ext cx="822029" cy="67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3CB4A3-944E-BBE9-4C04-F08408AC232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913748" y="3232456"/>
            <a:ext cx="818072" cy="67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4A2C2-90EF-8739-9948-CE508CF63BC8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65870" y="2401115"/>
            <a:ext cx="15655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5C847E-296A-2A52-05FA-6EC3ACA18C6B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1100447" y="4148599"/>
            <a:ext cx="618671" cy="9221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721EC-F059-C615-B0D1-8F4B135934E4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2460169" y="4148599"/>
            <a:ext cx="619825" cy="971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0F2AE8-713E-21E1-09E9-D94109EB24A6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4067299" y="4148598"/>
            <a:ext cx="619825" cy="9702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7F23E1-317D-1B53-A396-365F731B20C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096987" y="5451009"/>
            <a:ext cx="1298153" cy="166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9E889F-8A35-68C7-A1BC-30AE1BAEAD25}"/>
              </a:ext>
            </a:extLst>
          </p:cNvPr>
          <p:cNvSpPr/>
          <p:nvPr/>
        </p:nvSpPr>
        <p:spPr>
          <a:xfrm>
            <a:off x="6321493" y="4698170"/>
            <a:ext cx="420993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rogreis@gmail.com</a:t>
            </a:r>
          </a:p>
        </p:txBody>
      </p:sp>
    </p:spTree>
    <p:extLst>
      <p:ext uri="{BB962C8B-B14F-4D97-AF65-F5344CB8AC3E}">
        <p14:creationId xmlns:p14="http://schemas.microsoft.com/office/powerpoint/2010/main" val="299279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Rogério Silva</dc:creator>
  <cp:lastModifiedBy>Rogério Silva</cp:lastModifiedBy>
  <cp:revision>7</cp:revision>
  <dcterms:created xsi:type="dcterms:W3CDTF">2023-07-24T08:06:31Z</dcterms:created>
  <dcterms:modified xsi:type="dcterms:W3CDTF">2023-07-26T06:29:12Z</dcterms:modified>
</cp:coreProperties>
</file>