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1DE-41C8-0C2B-C83B-4F2C900C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62816-91C4-4B90-B96C-299A8EC2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3D5C-1B84-4FD3-93ED-6A6B9DEB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5C39-E580-512B-8DDF-ADAA607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59D3-ACC8-514B-7D3A-47EF9F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673-1784-9FE0-A355-6062C28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E9482-A7C6-4AED-A6F1-33AE3A73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0CC9-C3EA-F505-A104-B3D2D9F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4BA0-616E-39DF-2EF6-D10026D5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AF5C-8A85-E51C-B9F6-49FECA4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B2020-E6C5-97FB-441F-830098E1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D3926-6B3F-E965-D1DE-E0B00044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63F-973C-0654-03FF-B83BA30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6939-70F8-0620-424E-44109A1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EA2D-206B-1E11-AF3F-A4B155CB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969B-58B6-EE2A-F352-4B5D0B8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6AAF-E9BD-5972-D31E-989DF751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F7B7-F88A-C8D7-C78D-5A8C664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1572-0EBA-070D-8BFE-6F710B3E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57CF-D802-AABE-A019-ABD4FFF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8F3B-A8AD-0953-8F85-11C9A2A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42ED-A280-A154-5F5D-0DD64F28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005-8171-7FC3-4EB9-EDFEE0C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ACF-8542-07DD-8D6E-616F7C0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3C38-E29B-3791-9849-48B8D66E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0ED4-5DEE-20E5-339B-34BFF9F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E7F2-F38D-8F0E-D6B7-BE800BBAE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0426-C516-B730-CF76-288D5B56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07C3-A7BE-D9C5-058C-4DB55778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0285-A66C-0415-04BE-91B384D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A021-3618-74B4-7669-7E77E98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CBE-BCAA-4AC3-841A-3CF4280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0EE3-2C92-FDBF-4EF1-D133722E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F4CD-C858-DEC0-F366-73063973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B673-8FA0-40A4-1D55-6FEDA33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FA7D-CB2F-04E1-4FFA-8F14A53D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A2974-693A-D795-D3EB-023A7E7A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201F8-66D9-CE00-EFE8-15D67D74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7334-BBFC-737A-66E4-BCEDB22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556-EA1B-1505-191D-BD6187AD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5B9D3-8D05-3318-C979-031DD87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9481-73D0-5DBA-26F1-72E5CB15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5FC34-FF41-7203-2978-7082C74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AAA56-BE35-0338-1FC1-C00C7ABF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7288-2BF7-37AF-2856-E0AE3EAA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0C07-603A-12BE-D10A-333E8AA8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A6-A9D3-5FCF-D08F-DA8575A2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9A3F-0F21-76DD-AB03-D0D1DC04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A38F-E277-1B47-7B14-E6F77861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4C04-955F-6258-2162-CF092472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1A24-BEA4-A3A8-842A-383411C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D411-1EE4-99A8-C355-B11F002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9111-5D46-0620-02F6-1BC6D9D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8DC7-5A31-5444-068D-2CB0BE22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CF33-6E4E-E7E5-37D8-E72A0A94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AEC6-0C4E-33D8-F4C2-732A5503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5689-9314-2124-255E-1DB3A3B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5080-0BFF-98B4-BD96-7F1795B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7CF59-2948-8A77-59BB-23F9C5E0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A690-A46E-6F96-6F3C-EEC63B3D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73F9-073B-1C2A-BAF9-DEFD8D31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7023-2E00-C098-9A47-D58D2C26D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A7A-5DBC-A0F5-B8BC-42B2189A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9BEE1-2E9F-BD08-7541-B6AB9D76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8" y="1741216"/>
            <a:ext cx="2597283" cy="17209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82358-CC02-81C8-4004-F8D842C31320}"/>
              </a:ext>
            </a:extLst>
          </p:cNvPr>
          <p:cNvCxnSpPr>
            <a:cxnSpLocks/>
          </p:cNvCxnSpPr>
          <p:nvPr/>
        </p:nvCxnSpPr>
        <p:spPr>
          <a:xfrm flipV="1">
            <a:off x="3305299" y="2082140"/>
            <a:ext cx="930233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B79D8-16D2-54F5-C57F-499920D69088}"/>
              </a:ext>
            </a:extLst>
          </p:cNvPr>
          <p:cNvCxnSpPr>
            <a:cxnSpLocks/>
          </p:cNvCxnSpPr>
          <p:nvPr/>
        </p:nvCxnSpPr>
        <p:spPr>
          <a:xfrm flipV="1">
            <a:off x="3554681" y="2566059"/>
            <a:ext cx="758041" cy="35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584503-A139-9AB6-25DC-A8BB9A609491}"/>
              </a:ext>
            </a:extLst>
          </p:cNvPr>
          <p:cNvCxnSpPr>
            <a:cxnSpLocks/>
          </p:cNvCxnSpPr>
          <p:nvPr/>
        </p:nvCxnSpPr>
        <p:spPr>
          <a:xfrm flipV="1">
            <a:off x="3643090" y="3131127"/>
            <a:ext cx="66963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0C9D451-EB6B-B59C-A1BB-55EA0696102E}"/>
              </a:ext>
            </a:extLst>
          </p:cNvPr>
          <p:cNvSpPr/>
          <p:nvPr/>
        </p:nvSpPr>
        <p:spPr>
          <a:xfrm>
            <a:off x="4312722" y="1949532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F97DC5-87D8-63A9-6B33-66E6BBA05E6C}"/>
              </a:ext>
            </a:extLst>
          </p:cNvPr>
          <p:cNvSpPr/>
          <p:nvPr/>
        </p:nvSpPr>
        <p:spPr>
          <a:xfrm>
            <a:off x="4409702" y="243345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3AADA13-2011-7D24-CA56-20CEFA6DB41C}"/>
              </a:ext>
            </a:extLst>
          </p:cNvPr>
          <p:cNvSpPr/>
          <p:nvPr/>
        </p:nvSpPr>
        <p:spPr>
          <a:xfrm>
            <a:off x="4391889" y="2998519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3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F47D4-A804-FD51-D1F9-D555DD5C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02" y="1664286"/>
            <a:ext cx="4591286" cy="1225613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B2FD5DD-DA2E-D20C-6CDD-6D41BD8EA616}"/>
              </a:ext>
            </a:extLst>
          </p:cNvPr>
          <p:cNvSpPr/>
          <p:nvPr/>
        </p:nvSpPr>
        <p:spPr>
          <a:xfrm>
            <a:off x="1553686" y="3212275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9392181-F927-89D4-23E1-E1F80E4FB266}"/>
              </a:ext>
            </a:extLst>
          </p:cNvPr>
          <p:cNvSpPr/>
          <p:nvPr/>
        </p:nvSpPr>
        <p:spPr>
          <a:xfrm>
            <a:off x="3754581" y="321227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89329B-D7AF-34E8-8F45-497F26FCE232}"/>
              </a:ext>
            </a:extLst>
          </p:cNvPr>
          <p:cNvCxnSpPr>
            <a:cxnSpLocks/>
          </p:cNvCxnSpPr>
          <p:nvPr/>
        </p:nvCxnSpPr>
        <p:spPr>
          <a:xfrm>
            <a:off x="1604493" y="2505694"/>
            <a:ext cx="97635" cy="633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8FF38-2ACC-E1D6-5F66-AF550C0E52F2}"/>
              </a:ext>
            </a:extLst>
          </p:cNvPr>
          <p:cNvCxnSpPr>
            <a:cxnSpLocks/>
          </p:cNvCxnSpPr>
          <p:nvPr/>
        </p:nvCxnSpPr>
        <p:spPr>
          <a:xfrm>
            <a:off x="3768106" y="2458192"/>
            <a:ext cx="134917" cy="6808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ED922-5DBD-00B1-FB22-0B6FF1FF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1" y="820634"/>
            <a:ext cx="4578585" cy="289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DA4E6-60A6-DE85-E4D0-57557941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48" y="820634"/>
            <a:ext cx="3092609" cy="252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32D79-E310-04B3-B68C-21120287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9" y="4526889"/>
            <a:ext cx="4419827" cy="1333569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CF6DAF0-3FA4-5296-2E98-90113F04339E}"/>
              </a:ext>
            </a:extLst>
          </p:cNvPr>
          <p:cNvSpPr/>
          <p:nvPr/>
        </p:nvSpPr>
        <p:spPr>
          <a:xfrm>
            <a:off x="5731821" y="132924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2960C-093F-496B-C72B-630D6AE42656}"/>
              </a:ext>
            </a:extLst>
          </p:cNvPr>
          <p:cNvSpPr/>
          <p:nvPr/>
        </p:nvSpPr>
        <p:spPr>
          <a:xfrm>
            <a:off x="5735777" y="220287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ECA04B-5F4A-C6E1-642A-07EC9CD2CD63}"/>
              </a:ext>
            </a:extLst>
          </p:cNvPr>
          <p:cNvSpPr/>
          <p:nvPr/>
        </p:nvSpPr>
        <p:spPr>
          <a:xfrm>
            <a:off x="5731820" y="309984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0235F8-473F-F816-A164-6A7EDAD94DAE}"/>
              </a:ext>
            </a:extLst>
          </p:cNvPr>
          <p:cNvSpPr/>
          <p:nvPr/>
        </p:nvSpPr>
        <p:spPr>
          <a:xfrm>
            <a:off x="1570676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381301B-46F1-17DF-1B05-C3590319A340}"/>
              </a:ext>
            </a:extLst>
          </p:cNvPr>
          <p:cNvSpPr/>
          <p:nvPr/>
        </p:nvSpPr>
        <p:spPr>
          <a:xfrm>
            <a:off x="2931552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E8C3B72-7BCF-A111-932C-17963DB5E075}"/>
              </a:ext>
            </a:extLst>
          </p:cNvPr>
          <p:cNvSpPr/>
          <p:nvPr/>
        </p:nvSpPr>
        <p:spPr>
          <a:xfrm>
            <a:off x="4538682" y="3883383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5D92AC-6550-C0DD-620D-B3FD1353B7BF}"/>
              </a:ext>
            </a:extLst>
          </p:cNvPr>
          <p:cNvSpPr/>
          <p:nvPr/>
        </p:nvSpPr>
        <p:spPr>
          <a:xfrm>
            <a:off x="5395140" y="531840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D7259E6-FE90-F52D-260A-1CCF774A7AB9}"/>
              </a:ext>
            </a:extLst>
          </p:cNvPr>
          <p:cNvSpPr/>
          <p:nvPr/>
        </p:nvSpPr>
        <p:spPr>
          <a:xfrm>
            <a:off x="10531432" y="226850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856AE9-0B7D-EA0F-8F4B-8813F194AF0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79059" y="1461852"/>
            <a:ext cx="75276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7F8BF0-493B-4BBC-00B0-A9D67BC2BA6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13748" y="2335479"/>
            <a:ext cx="822029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3CB4A3-944E-BBE9-4C04-F08408AC232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913748" y="3232456"/>
            <a:ext cx="81807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4A2C2-90EF-8739-9948-CE508CF63BC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65870" y="2401115"/>
            <a:ext cx="15655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5C847E-296A-2A52-05FA-6EC3ACA18C6B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1100447" y="4148599"/>
            <a:ext cx="618671" cy="922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721EC-F059-C615-B0D1-8F4B135934E4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2460169" y="4148599"/>
            <a:ext cx="619825" cy="971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0F2AE8-713E-21E1-09E9-D94109EB24A6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067299" y="4148598"/>
            <a:ext cx="619825" cy="9702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7F23E1-317D-1B53-A396-365F731B20C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96987" y="5451009"/>
            <a:ext cx="1298153" cy="166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Rogério Silva</dc:creator>
  <cp:lastModifiedBy>Rogério Silva</cp:lastModifiedBy>
  <cp:revision>5</cp:revision>
  <dcterms:created xsi:type="dcterms:W3CDTF">2023-07-24T08:06:31Z</dcterms:created>
  <dcterms:modified xsi:type="dcterms:W3CDTF">2023-07-24T08:32:48Z</dcterms:modified>
</cp:coreProperties>
</file>