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sldIdLst>
    <p:sldId id="256" r:id="rId2"/>
    <p:sldId id="265" r:id="rId3"/>
    <p:sldId id="270" r:id="rId4"/>
    <p:sldId id="269" r:id="rId5"/>
    <p:sldId id="271" r:id="rId6"/>
    <p:sldId id="281" r:id="rId7"/>
    <p:sldId id="284" r:id="rId8"/>
    <p:sldId id="286" r:id="rId9"/>
    <p:sldId id="291" r:id="rId10"/>
    <p:sldId id="290" r:id="rId11"/>
    <p:sldId id="289" r:id="rId12"/>
    <p:sldId id="267" r:id="rId13"/>
    <p:sldId id="287" r:id="rId14"/>
    <p:sldId id="288" r:id="rId15"/>
    <p:sldId id="293" r:id="rId16"/>
    <p:sldId id="294" r:id="rId17"/>
    <p:sldId id="292" r:id="rId18"/>
    <p:sldId id="280" r:id="rId19"/>
    <p:sldId id="274" r:id="rId20"/>
    <p:sldId id="295" r:id="rId21"/>
    <p:sldId id="282" r:id="rId22"/>
    <p:sldId id="296" r:id="rId23"/>
  </p:sldIdLst>
  <p:sldSz cx="12192000" cy="6858000"/>
  <p:notesSz cx="6858000" cy="9144000"/>
  <p:embeddedFontLst>
    <p:embeddedFont>
      <p:font typeface="Arial Rounded MT Bold" panose="020F0704030504030204" pitchFamily="34" charset="0"/>
      <p:regular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Rockwell" panose="02060603020205020403" pitchFamily="18" charset="0"/>
      <p:regular r:id="rId30"/>
      <p:bold r:id="rId31"/>
      <p:italic r:id="rId32"/>
      <p:boldItalic r:id="rId33"/>
    </p:embeddedFont>
    <p:embeddedFont>
      <p:font typeface="Rockwell Condensed" panose="02060603050405020104" pitchFamily="18" charset="0"/>
      <p:regular r:id="rId34"/>
      <p:bold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660" autoAdjust="0"/>
  </p:normalViewPr>
  <p:slideViewPr>
    <p:cSldViewPr>
      <p:cViewPr varScale="1">
        <p:scale>
          <a:sx n="105" d="100"/>
          <a:sy n="105" d="100"/>
        </p:scale>
        <p:origin x="8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D0D9D-F9EB-4100-90E9-FAC3DB5F77FE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46E7C-7146-48AB-B9A7-38937BD27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644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387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15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923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368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771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77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242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635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480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1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78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180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593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012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51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481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647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425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167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766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431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86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BA30-2F76-4FF2-89B1-31288EFC942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86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BA30-2F76-4FF2-89B1-31288EFC942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C63-9FBB-4262-ACB9-BAD34B4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32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BA30-2F76-4FF2-89B1-31288EFC942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C63-9FBB-4262-ACB9-BAD34B4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09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BA30-2F76-4FF2-89B1-31288EFC942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5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631BA30-2F76-4FF2-89B1-31288EFC942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7310C63-9FBB-4262-ACB9-BAD34B4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7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BA30-2F76-4FF2-89B1-31288EFC942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C63-9FBB-4262-ACB9-BAD34B4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97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BA30-2F76-4FF2-89B1-31288EFC942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C63-9FBB-4262-ACB9-BAD34B4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44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BA30-2F76-4FF2-89B1-31288EFC942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C63-9FBB-4262-ACB9-BAD34B4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90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err="1"/>
              <a:t>UAB</a:t>
            </a:r>
            <a:r>
              <a:rPr lang="en-GB" dirty="0"/>
              <a:t> 22/Junho/2025 </a:t>
            </a:r>
            <a:fld id="{87310C63-9FBB-4262-ACB9-BAD34B44732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22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BA30-2F76-4FF2-89B1-31288EFC942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C63-9FBB-4262-ACB9-BAD34B4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91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BA30-2F76-4FF2-89B1-31288EFC9425}" type="datetimeFigureOut">
              <a:rPr lang="en-GB" smtClean="0"/>
              <a:t>02/06/2025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C63-9FBB-4262-ACB9-BAD34B4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11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GB" dirty="0" err="1"/>
              <a:t>UAB</a:t>
            </a:r>
            <a:r>
              <a:rPr lang="en-GB" dirty="0"/>
              <a:t> 29/06/2025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7310C63-9FBB-4262-ACB9-BAD34B4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70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ogreis.github.io/indexToc.html?par=115_3_16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ogreis.github.io/indexToc.html?par=115_7_2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ogreis.github.io/indexToc.html?par=188_5_10" TargetMode="External"/><Relationship Id="rId4" Type="http://schemas.openxmlformats.org/officeDocument/2006/relationships/hyperlink" Target="https://rogreis.github.io/indexToc.html?par=188_5_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hyperlink" Target="188:4-12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ogreis.github.io/indexToc.html?par=56_8_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rogreis.github.io/indexToc.html?par=56_8_4" TargetMode="External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vwyFKhrAx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lCsYz7Rc_b4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ogreis.github.io/indexToc.html?par=115_0_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bliaon.com/versiculo/1_corintios_15_52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6AA8-BCA1-A6AC-5C11-1F2A388EE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</a:pPr>
            <a:r>
              <a:rPr lang="pt-BR" sz="6600" noProof="0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</a:rPr>
              <a:t>SUPREMO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A4983-4DE6-D67E-F7F9-36099B9D4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424" y="4797152"/>
            <a:ext cx="7891272" cy="106984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cap="all" noProof="0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rPr>
              <a:t>Como o Ser Supremo pode enriquecer os meus dias?</a:t>
            </a:r>
          </a:p>
        </p:txBody>
      </p:sp>
    </p:spTree>
    <p:extLst>
      <p:ext uri="{BB962C8B-B14F-4D97-AF65-F5344CB8AC3E}">
        <p14:creationId xmlns:p14="http://schemas.microsoft.com/office/powerpoint/2010/main" val="390993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382EF-44A2-CA5A-2507-FAA1F49F3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>
            <a:extLst>
              <a:ext uri="{FF2B5EF4-FFF2-40B4-BE49-F238E27FC236}">
                <a16:creationId xmlns:a16="http://schemas.microsoft.com/office/drawing/2014/main" id="{47F02552-C66B-104F-58AE-D4B9DB4973EF}"/>
              </a:ext>
            </a:extLst>
          </p:cNvPr>
          <p:cNvSpPr/>
          <p:nvPr/>
        </p:nvSpPr>
        <p:spPr>
          <a:xfrm>
            <a:off x="1127448" y="5013176"/>
            <a:ext cx="432048" cy="36004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F29E7090-EF70-6C34-135D-4FF7246B42F2}"/>
              </a:ext>
            </a:extLst>
          </p:cNvPr>
          <p:cNvSpPr/>
          <p:nvPr/>
        </p:nvSpPr>
        <p:spPr>
          <a:xfrm>
            <a:off x="7012249" y="1124744"/>
            <a:ext cx="4320480" cy="4893088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D70915-8926-04D1-43B1-7D0BFB1A8EF3}"/>
              </a:ext>
            </a:extLst>
          </p:cNvPr>
          <p:cNvSpPr/>
          <p:nvPr/>
        </p:nvSpPr>
        <p:spPr>
          <a:xfrm>
            <a:off x="7104112" y="260648"/>
            <a:ext cx="4228617" cy="579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8D0987-007F-BBF2-807D-F2204E53B53D}"/>
              </a:ext>
            </a:extLst>
          </p:cNvPr>
          <p:cNvSpPr txBox="1">
            <a:spLocks/>
          </p:cNvSpPr>
          <p:nvPr/>
        </p:nvSpPr>
        <p:spPr>
          <a:xfrm>
            <a:off x="1483353" y="3084395"/>
            <a:ext cx="4493296" cy="9719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GB" dirty="0" err="1"/>
              <a:t>ressurreição</a:t>
            </a:r>
            <a:endParaRPr lang="en-GB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02E60BA0-95E7-B06F-EC74-84C3302AB38A}"/>
              </a:ext>
            </a:extLst>
          </p:cNvPr>
          <p:cNvSpPr/>
          <p:nvPr/>
        </p:nvSpPr>
        <p:spPr>
          <a:xfrm rot="5400000">
            <a:off x="5987988" y="3030732"/>
            <a:ext cx="216024" cy="688353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54BD0E92-76D3-4047-E26F-5E0AEF4162A0}"/>
              </a:ext>
            </a:extLst>
          </p:cNvPr>
          <p:cNvSpPr/>
          <p:nvPr/>
        </p:nvSpPr>
        <p:spPr>
          <a:xfrm rot="2071518">
            <a:off x="1883531" y="4056932"/>
            <a:ext cx="216024" cy="688353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387EAEC5-994D-A0CF-C798-FDE820936401}"/>
              </a:ext>
            </a:extLst>
          </p:cNvPr>
          <p:cNvSpPr/>
          <p:nvPr/>
        </p:nvSpPr>
        <p:spPr>
          <a:xfrm>
            <a:off x="249061" y="1096804"/>
            <a:ext cx="7215092" cy="5256584"/>
          </a:xfrm>
          <a:prstGeom prst="mathMultiply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65B6F266-D8A9-6B7F-23C2-5CD771AB157C}"/>
              </a:ext>
            </a:extLst>
          </p:cNvPr>
          <p:cNvSpPr txBox="1">
            <a:spLocks/>
          </p:cNvSpPr>
          <p:nvPr/>
        </p:nvSpPr>
        <p:spPr>
          <a:xfrm>
            <a:off x="623392" y="98284"/>
            <a:ext cx="5328592" cy="64461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Transformação</a:t>
            </a:r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B89B0713-0F5B-82B9-2F80-9C626F5940D6}"/>
              </a:ext>
            </a:extLst>
          </p:cNvPr>
          <p:cNvSpPr txBox="1">
            <a:spLocks/>
          </p:cNvSpPr>
          <p:nvPr/>
        </p:nvSpPr>
        <p:spPr>
          <a:xfrm>
            <a:off x="1100529" y="840168"/>
            <a:ext cx="3627320" cy="64461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Repentina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18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5FF52-BF8D-20CE-DA4E-8B6B9CE9C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>
            <a:extLst>
              <a:ext uri="{FF2B5EF4-FFF2-40B4-BE49-F238E27FC236}">
                <a16:creationId xmlns:a16="http://schemas.microsoft.com/office/drawing/2014/main" id="{1E0C65D9-DC2E-2DA3-653E-6576D43E0F0C}"/>
              </a:ext>
            </a:extLst>
          </p:cNvPr>
          <p:cNvSpPr/>
          <p:nvPr/>
        </p:nvSpPr>
        <p:spPr>
          <a:xfrm>
            <a:off x="1127448" y="5013176"/>
            <a:ext cx="432048" cy="36004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374061DB-0B74-3528-A6EB-7BD9905E79F4}"/>
              </a:ext>
            </a:extLst>
          </p:cNvPr>
          <p:cNvSpPr/>
          <p:nvPr/>
        </p:nvSpPr>
        <p:spPr>
          <a:xfrm>
            <a:off x="9336360" y="1940779"/>
            <a:ext cx="1636329" cy="143670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3BECC57-8563-BDA1-9AAB-241AB49CFB71}"/>
              </a:ext>
            </a:extLst>
          </p:cNvPr>
          <p:cNvCxnSpPr>
            <a:cxnSpLocks/>
          </p:cNvCxnSpPr>
          <p:nvPr/>
        </p:nvCxnSpPr>
        <p:spPr>
          <a:xfrm rot="5400000">
            <a:off x="2598235" y="4262469"/>
            <a:ext cx="504056" cy="853343"/>
          </a:xfrm>
          <a:prstGeom prst="bentConnector3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55C2247-9086-EEAD-AD18-61B89C83DD59}"/>
              </a:ext>
            </a:extLst>
          </p:cNvPr>
          <p:cNvCxnSpPr>
            <a:cxnSpLocks/>
          </p:cNvCxnSpPr>
          <p:nvPr/>
        </p:nvCxnSpPr>
        <p:spPr>
          <a:xfrm rot="5400000">
            <a:off x="3451578" y="4010441"/>
            <a:ext cx="504056" cy="853343"/>
          </a:xfrm>
          <a:prstGeom prst="bentConnector3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99CDAB6-69D0-025F-5453-D90ED67398C8}"/>
              </a:ext>
            </a:extLst>
          </p:cNvPr>
          <p:cNvCxnSpPr>
            <a:cxnSpLocks/>
          </p:cNvCxnSpPr>
          <p:nvPr/>
        </p:nvCxnSpPr>
        <p:spPr>
          <a:xfrm rot="5400000">
            <a:off x="4304920" y="3758413"/>
            <a:ext cx="504056" cy="853343"/>
          </a:xfrm>
          <a:prstGeom prst="bentConnector3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C73578C-C38D-4F6C-F480-7318BF197A82}"/>
              </a:ext>
            </a:extLst>
          </p:cNvPr>
          <p:cNvCxnSpPr>
            <a:cxnSpLocks/>
          </p:cNvCxnSpPr>
          <p:nvPr/>
        </p:nvCxnSpPr>
        <p:spPr>
          <a:xfrm rot="5400000">
            <a:off x="7721556" y="2667416"/>
            <a:ext cx="504056" cy="853343"/>
          </a:xfrm>
          <a:prstGeom prst="bentConnector3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D03A7B4-2019-A827-847F-7B9ADE8203CB}"/>
              </a:ext>
            </a:extLst>
          </p:cNvPr>
          <p:cNvCxnSpPr>
            <a:cxnSpLocks/>
          </p:cNvCxnSpPr>
          <p:nvPr/>
        </p:nvCxnSpPr>
        <p:spPr>
          <a:xfrm rot="5400000">
            <a:off x="6868214" y="2950812"/>
            <a:ext cx="504056" cy="853343"/>
          </a:xfrm>
          <a:prstGeom prst="bentConnector3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6A8234C-0529-152F-FF77-9B12A320EE12}"/>
              </a:ext>
            </a:extLst>
          </p:cNvPr>
          <p:cNvCxnSpPr>
            <a:cxnSpLocks/>
          </p:cNvCxnSpPr>
          <p:nvPr/>
        </p:nvCxnSpPr>
        <p:spPr>
          <a:xfrm rot="5400000">
            <a:off x="6014872" y="3231733"/>
            <a:ext cx="504056" cy="853343"/>
          </a:xfrm>
          <a:prstGeom prst="bentConnector3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7D12710-73D0-B964-5739-FC798BFAE62D}"/>
              </a:ext>
            </a:extLst>
          </p:cNvPr>
          <p:cNvCxnSpPr>
            <a:cxnSpLocks/>
          </p:cNvCxnSpPr>
          <p:nvPr/>
        </p:nvCxnSpPr>
        <p:spPr>
          <a:xfrm rot="5400000">
            <a:off x="5161529" y="3495073"/>
            <a:ext cx="504056" cy="853343"/>
          </a:xfrm>
          <a:prstGeom prst="bentConnector3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08710D-0A45-AD21-6213-D3BDBADFC33C}"/>
              </a:ext>
            </a:extLst>
          </p:cNvPr>
          <p:cNvSpPr txBox="1"/>
          <p:nvPr/>
        </p:nvSpPr>
        <p:spPr>
          <a:xfrm>
            <a:off x="2664577" y="42524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F5C908-A570-9AE5-D4BC-7A0C5EF8E8D2}"/>
              </a:ext>
            </a:extLst>
          </p:cNvPr>
          <p:cNvSpPr txBox="1"/>
          <p:nvPr/>
        </p:nvSpPr>
        <p:spPr>
          <a:xfrm>
            <a:off x="3514284" y="39891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41DAA5-B6AE-8717-BD62-06E81A52D1AF}"/>
              </a:ext>
            </a:extLst>
          </p:cNvPr>
          <p:cNvSpPr txBox="1"/>
          <p:nvPr/>
        </p:nvSpPr>
        <p:spPr>
          <a:xfrm>
            <a:off x="4341481" y="375254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9F5D0E-9996-7AA1-BD6A-B51D1227AF42}"/>
              </a:ext>
            </a:extLst>
          </p:cNvPr>
          <p:cNvSpPr txBox="1"/>
          <p:nvPr/>
        </p:nvSpPr>
        <p:spPr>
          <a:xfrm>
            <a:off x="5225279" y="34850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453A1F-A478-FF89-CD3B-05696B6B4674}"/>
              </a:ext>
            </a:extLst>
          </p:cNvPr>
          <p:cNvSpPr txBox="1"/>
          <p:nvPr/>
        </p:nvSpPr>
        <p:spPr>
          <a:xfrm>
            <a:off x="6078622" y="31928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BAC3E-2887-761C-C3AC-35426683EC13}"/>
              </a:ext>
            </a:extLst>
          </p:cNvPr>
          <p:cNvSpPr txBox="1"/>
          <p:nvPr/>
        </p:nvSpPr>
        <p:spPr>
          <a:xfrm>
            <a:off x="6922538" y="29156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784FB9-73C3-AAF2-E2CC-96B7811AD4D2}"/>
              </a:ext>
            </a:extLst>
          </p:cNvPr>
          <p:cNvSpPr txBox="1"/>
          <p:nvPr/>
        </p:nvSpPr>
        <p:spPr>
          <a:xfrm>
            <a:off x="7818735" y="25962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27" name="Title 4">
            <a:extLst>
              <a:ext uri="{FF2B5EF4-FFF2-40B4-BE49-F238E27FC236}">
                <a16:creationId xmlns:a16="http://schemas.microsoft.com/office/drawing/2014/main" id="{7BF8358B-5DFE-8FE2-A798-F00EC8107C36}"/>
              </a:ext>
            </a:extLst>
          </p:cNvPr>
          <p:cNvSpPr txBox="1">
            <a:spLocks/>
          </p:cNvSpPr>
          <p:nvPr/>
        </p:nvSpPr>
        <p:spPr>
          <a:xfrm>
            <a:off x="623393" y="98284"/>
            <a:ext cx="5112568" cy="69194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Transformação</a:t>
            </a:r>
            <a:endParaRPr lang="en-US" dirty="0"/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EADB505A-BC0C-0320-F7FB-0B9DEDA95C3C}"/>
              </a:ext>
            </a:extLst>
          </p:cNvPr>
          <p:cNvSpPr txBox="1">
            <a:spLocks/>
          </p:cNvSpPr>
          <p:nvPr/>
        </p:nvSpPr>
        <p:spPr>
          <a:xfrm>
            <a:off x="1239600" y="908951"/>
            <a:ext cx="3221326" cy="77643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contínua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2043D6-F2B0-5A97-8926-D84AA2AE994A}"/>
              </a:ext>
            </a:extLst>
          </p:cNvPr>
          <p:cNvSpPr/>
          <p:nvPr/>
        </p:nvSpPr>
        <p:spPr>
          <a:xfrm>
            <a:off x="8274951" y="2692888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C11A20-992C-82F1-8C10-D99B234BA38E}"/>
              </a:ext>
            </a:extLst>
          </p:cNvPr>
          <p:cNvSpPr/>
          <p:nvPr/>
        </p:nvSpPr>
        <p:spPr>
          <a:xfrm>
            <a:off x="2304537" y="47251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76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repeatCount="indefinite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extLst>
              <a:ext uri="{FF2B5EF4-FFF2-40B4-BE49-F238E27FC236}">
                <a16:creationId xmlns:a16="http://schemas.microsoft.com/office/drawing/2014/main" id="{6A5DF44A-E2CD-DC12-10E6-8FCAC83F25E8}"/>
              </a:ext>
            </a:extLst>
          </p:cNvPr>
          <p:cNvSpPr/>
          <p:nvPr/>
        </p:nvSpPr>
        <p:spPr>
          <a:xfrm>
            <a:off x="677488" y="3933056"/>
            <a:ext cx="10729192" cy="79208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3DF515-8C7B-A7CD-F857-E9661233D51C}"/>
              </a:ext>
            </a:extLst>
          </p:cNvPr>
          <p:cNvSpPr/>
          <p:nvPr/>
        </p:nvSpPr>
        <p:spPr>
          <a:xfrm>
            <a:off x="4941558" y="3233160"/>
            <a:ext cx="877163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…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037335-D9D2-DED1-5EBE-090BFF83CA85}"/>
              </a:ext>
            </a:extLst>
          </p:cNvPr>
          <p:cNvSpPr txBox="1">
            <a:spLocks/>
          </p:cNvSpPr>
          <p:nvPr/>
        </p:nvSpPr>
        <p:spPr>
          <a:xfrm>
            <a:off x="551384" y="542012"/>
            <a:ext cx="4320480" cy="6258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GB" dirty="0" err="1"/>
              <a:t>Crescimento</a:t>
            </a:r>
            <a:endParaRPr lang="en-GB" dirty="0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319D3683-C4CD-B51E-ECEC-50B7C53B3367}"/>
              </a:ext>
            </a:extLst>
          </p:cNvPr>
          <p:cNvSpPr/>
          <p:nvPr/>
        </p:nvSpPr>
        <p:spPr>
          <a:xfrm>
            <a:off x="677488" y="3694825"/>
            <a:ext cx="432048" cy="36004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55098D72-FFCF-49A4-4CC5-F009A79FF472}"/>
              </a:ext>
            </a:extLst>
          </p:cNvPr>
          <p:cNvSpPr/>
          <p:nvPr/>
        </p:nvSpPr>
        <p:spPr>
          <a:xfrm>
            <a:off x="1775519" y="3573016"/>
            <a:ext cx="525897" cy="481849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A85AC3FF-23BF-9225-5DE0-18FA922C044D}"/>
              </a:ext>
            </a:extLst>
          </p:cNvPr>
          <p:cNvSpPr/>
          <p:nvPr/>
        </p:nvSpPr>
        <p:spPr>
          <a:xfrm>
            <a:off x="2893432" y="3501008"/>
            <a:ext cx="610280" cy="55385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D326604B-9D83-E7F4-90AD-3AC8DA7742A9}"/>
              </a:ext>
            </a:extLst>
          </p:cNvPr>
          <p:cNvSpPr/>
          <p:nvPr/>
        </p:nvSpPr>
        <p:spPr>
          <a:xfrm>
            <a:off x="3917494" y="3429000"/>
            <a:ext cx="610279" cy="625865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2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12" grpId="0" animBg="1"/>
      <p:bldP spid="12" grpId="1" animBg="1"/>
      <p:bldP spid="14" grpId="0" animBg="1"/>
      <p:bldP spid="14" grpId="1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4079753-0DA7-36E2-EDCC-A8E17FD10079}"/>
              </a:ext>
            </a:extLst>
          </p:cNvPr>
          <p:cNvSpPr/>
          <p:nvPr/>
        </p:nvSpPr>
        <p:spPr>
          <a:xfrm>
            <a:off x="911424" y="4221088"/>
            <a:ext cx="4752529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D7B36-EFD2-060E-B2BF-B0E3D62B110C}"/>
              </a:ext>
            </a:extLst>
          </p:cNvPr>
          <p:cNvSpPr txBox="1">
            <a:spLocks/>
          </p:cNvSpPr>
          <p:nvPr/>
        </p:nvSpPr>
        <p:spPr>
          <a:xfrm>
            <a:off x="551384" y="542012"/>
            <a:ext cx="8640960" cy="6258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Como se </a:t>
            </a:r>
            <a:r>
              <a:rPr lang="en-GB" dirty="0" err="1"/>
              <a:t>dá</a:t>
            </a:r>
            <a:r>
              <a:rPr lang="en-GB" dirty="0"/>
              <a:t> o </a:t>
            </a:r>
            <a:r>
              <a:rPr lang="en-GB" dirty="0" err="1"/>
              <a:t>Crescimento</a:t>
            </a:r>
            <a:endParaRPr lang="en-GB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9500FB05-2A25-1984-A0E1-FC45CFAAEC62}"/>
              </a:ext>
            </a:extLst>
          </p:cNvPr>
          <p:cNvSpPr/>
          <p:nvPr/>
        </p:nvSpPr>
        <p:spPr>
          <a:xfrm>
            <a:off x="8688288" y="2996952"/>
            <a:ext cx="1636329" cy="143670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74F0E-A582-9A19-29FC-77D153302E80}"/>
              </a:ext>
            </a:extLst>
          </p:cNvPr>
          <p:cNvSpPr/>
          <p:nvPr/>
        </p:nvSpPr>
        <p:spPr>
          <a:xfrm>
            <a:off x="3575720" y="2492896"/>
            <a:ext cx="1728192" cy="1008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Ajustador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08A125-723E-B4EF-2899-359454B6A575}"/>
              </a:ext>
            </a:extLst>
          </p:cNvPr>
          <p:cNvSpPr/>
          <p:nvPr/>
        </p:nvSpPr>
        <p:spPr>
          <a:xfrm>
            <a:off x="1415480" y="4554416"/>
            <a:ext cx="1800200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Serafim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6F6446-713F-E3A3-C735-AA5EF1684447}"/>
              </a:ext>
            </a:extLst>
          </p:cNvPr>
          <p:cNvSpPr/>
          <p:nvPr/>
        </p:nvSpPr>
        <p:spPr>
          <a:xfrm>
            <a:off x="551384" y="1268760"/>
            <a:ext cx="2376264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Supremo</a:t>
            </a:r>
          </a:p>
        </p:txBody>
      </p:sp>
      <p:sp>
        <p:nvSpPr>
          <p:cNvPr id="7" name="Arrow: Left-Up 6">
            <a:extLst>
              <a:ext uri="{FF2B5EF4-FFF2-40B4-BE49-F238E27FC236}">
                <a16:creationId xmlns:a16="http://schemas.microsoft.com/office/drawing/2014/main" id="{D42D4A51-87BE-F1D3-8D88-FC34FC068846}"/>
              </a:ext>
            </a:extLst>
          </p:cNvPr>
          <p:cNvSpPr/>
          <p:nvPr/>
        </p:nvSpPr>
        <p:spPr>
          <a:xfrm rot="15136498">
            <a:off x="3033917" y="1714967"/>
            <a:ext cx="922400" cy="850392"/>
          </a:xfrm>
          <a:prstGeom prst="leftUpArrow">
            <a:avLst>
              <a:gd name="adj1" fmla="val 25000"/>
              <a:gd name="adj2" fmla="val 23838"/>
              <a:gd name="adj3" fmla="val 25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E167EE9-10A1-722B-2945-9ED917EEA814}"/>
              </a:ext>
            </a:extLst>
          </p:cNvPr>
          <p:cNvSpPr/>
          <p:nvPr/>
        </p:nvSpPr>
        <p:spPr>
          <a:xfrm>
            <a:off x="3965302" y="1859616"/>
            <a:ext cx="471283" cy="17253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797DE-A821-1D1B-3936-E06A80EA9471}"/>
              </a:ext>
            </a:extLst>
          </p:cNvPr>
          <p:cNvSpPr txBox="1"/>
          <p:nvPr/>
        </p:nvSpPr>
        <p:spPr>
          <a:xfrm>
            <a:off x="4579861" y="1770831"/>
            <a:ext cx="193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Busca </a:t>
            </a:r>
            <a:r>
              <a:rPr lang="en-GB" dirty="0" err="1"/>
              <a:t>Potenciais</a:t>
            </a:r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29B4DA3-0C4B-B59C-BDB2-4D470F97C4CE}"/>
              </a:ext>
            </a:extLst>
          </p:cNvPr>
          <p:cNvSpPr/>
          <p:nvPr/>
        </p:nvSpPr>
        <p:spPr>
          <a:xfrm rot="409228">
            <a:off x="5664829" y="3198278"/>
            <a:ext cx="2662544" cy="1734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57F70-6CEA-00AA-FD40-75913A45EE69}"/>
              </a:ext>
            </a:extLst>
          </p:cNvPr>
          <p:cNvSpPr txBox="1"/>
          <p:nvPr/>
        </p:nvSpPr>
        <p:spPr>
          <a:xfrm>
            <a:off x="901637" y="383145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Ajudas</a:t>
            </a:r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3EF17F-ED2F-6173-B8C6-61C9EAB5938C}"/>
              </a:ext>
            </a:extLst>
          </p:cNvPr>
          <p:cNvSpPr/>
          <p:nvPr/>
        </p:nvSpPr>
        <p:spPr>
          <a:xfrm>
            <a:off x="3359696" y="4554416"/>
            <a:ext cx="1656184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Diretores</a:t>
            </a:r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E0DBED-62CC-318A-2FE3-77D81D99B3B5}"/>
              </a:ext>
            </a:extLst>
          </p:cNvPr>
          <p:cNvSpPr/>
          <p:nvPr/>
        </p:nvSpPr>
        <p:spPr>
          <a:xfrm>
            <a:off x="1415480" y="5510156"/>
            <a:ext cx="1800200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Altíssimos</a:t>
            </a:r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33AE43-84DC-B6CB-9D93-9B74977CDABB}"/>
              </a:ext>
            </a:extLst>
          </p:cNvPr>
          <p:cNvSpPr/>
          <p:nvPr/>
        </p:nvSpPr>
        <p:spPr>
          <a:xfrm>
            <a:off x="3365832" y="5510156"/>
            <a:ext cx="1728192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Etc.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68377BB-67CB-47DC-6B85-D27CC8D6304F}"/>
              </a:ext>
            </a:extLst>
          </p:cNvPr>
          <p:cNvSpPr/>
          <p:nvPr/>
        </p:nvSpPr>
        <p:spPr>
          <a:xfrm rot="20301848">
            <a:off x="5715321" y="4467710"/>
            <a:ext cx="2662544" cy="1734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01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FA9A0BF5-1BFF-DA32-9441-0416F1F378C9}"/>
              </a:ext>
            </a:extLst>
          </p:cNvPr>
          <p:cNvSpPr/>
          <p:nvPr/>
        </p:nvSpPr>
        <p:spPr>
          <a:xfrm>
            <a:off x="731404" y="5157192"/>
            <a:ext cx="10729192" cy="79208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E60AC6-D7C5-9484-C3B0-2057AB2687DD}"/>
              </a:ext>
            </a:extLst>
          </p:cNvPr>
          <p:cNvSpPr txBox="1">
            <a:spLocks/>
          </p:cNvSpPr>
          <p:nvPr/>
        </p:nvSpPr>
        <p:spPr>
          <a:xfrm>
            <a:off x="551384" y="542012"/>
            <a:ext cx="10513168" cy="6258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GB" dirty="0" err="1"/>
              <a:t>Desenvolvimento</a:t>
            </a:r>
            <a:r>
              <a:rPr lang="en-GB" dirty="0"/>
              <a:t> dos </a:t>
            </a:r>
            <a:r>
              <a:rPr lang="en-GB" dirty="0" err="1"/>
              <a:t>potenciais</a:t>
            </a:r>
            <a:endParaRPr lang="en-GB" dirty="0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F89CE40D-3CB1-3594-3EAD-44A056FE2B03}"/>
              </a:ext>
            </a:extLst>
          </p:cNvPr>
          <p:cNvSpPr/>
          <p:nvPr/>
        </p:nvSpPr>
        <p:spPr>
          <a:xfrm>
            <a:off x="983432" y="4365104"/>
            <a:ext cx="1224136" cy="625865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Inicia</a:t>
            </a:r>
            <a:endParaRPr lang="en-GB" b="1" dirty="0"/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A5916C36-189A-8A77-D1C5-1C0287BBB959}"/>
              </a:ext>
            </a:extLst>
          </p:cNvPr>
          <p:cNvSpPr/>
          <p:nvPr/>
        </p:nvSpPr>
        <p:spPr>
          <a:xfrm>
            <a:off x="2567608" y="4198881"/>
            <a:ext cx="1512166" cy="792087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Progride</a:t>
            </a:r>
            <a:endParaRPr lang="en-GB" b="1" dirty="0"/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A4E67632-592B-B448-EF92-48E59E2E6656}"/>
              </a:ext>
            </a:extLst>
          </p:cNvPr>
          <p:cNvSpPr/>
          <p:nvPr/>
        </p:nvSpPr>
        <p:spPr>
          <a:xfrm>
            <a:off x="4367808" y="4077073"/>
            <a:ext cx="1584176" cy="932168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Progride</a:t>
            </a:r>
            <a:endParaRPr lang="en-GB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BF1FAA-D7DD-E2F4-3742-2EBD75469C2C}"/>
              </a:ext>
            </a:extLst>
          </p:cNvPr>
          <p:cNvSpPr/>
          <p:nvPr/>
        </p:nvSpPr>
        <p:spPr>
          <a:xfrm>
            <a:off x="6240018" y="3903439"/>
            <a:ext cx="877163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…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2848C6FD-E242-DF7E-6B1A-11E4244BD667}"/>
              </a:ext>
            </a:extLst>
          </p:cNvPr>
          <p:cNvSpPr/>
          <p:nvPr/>
        </p:nvSpPr>
        <p:spPr>
          <a:xfrm>
            <a:off x="9480376" y="2924944"/>
            <a:ext cx="1381219" cy="206602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Real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3EBAD32-1EF1-FAE5-BB86-8213C842303F}"/>
              </a:ext>
            </a:extLst>
          </p:cNvPr>
          <p:cNvSpPr/>
          <p:nvPr/>
        </p:nvSpPr>
        <p:spPr>
          <a:xfrm>
            <a:off x="4079776" y="3140968"/>
            <a:ext cx="288032" cy="5040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6E093-F0E7-E9A6-752F-A74ABB31F8C4}"/>
              </a:ext>
            </a:extLst>
          </p:cNvPr>
          <p:cNvSpPr txBox="1"/>
          <p:nvPr/>
        </p:nvSpPr>
        <p:spPr>
          <a:xfrm>
            <a:off x="3856544" y="265310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Atual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6064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911C4-1A2E-B1A6-4DD3-83D236E38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41581154-9611-5322-7A07-F822186434C8}"/>
              </a:ext>
            </a:extLst>
          </p:cNvPr>
          <p:cNvSpPr/>
          <p:nvPr/>
        </p:nvSpPr>
        <p:spPr>
          <a:xfrm>
            <a:off x="731404" y="5157192"/>
            <a:ext cx="10729192" cy="79208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B5B2FA-5294-15A5-7248-FA7EB7B6F980}"/>
              </a:ext>
            </a:extLst>
          </p:cNvPr>
          <p:cNvSpPr txBox="1">
            <a:spLocks/>
          </p:cNvSpPr>
          <p:nvPr/>
        </p:nvSpPr>
        <p:spPr>
          <a:xfrm>
            <a:off x="551384" y="542012"/>
            <a:ext cx="10513168" cy="6258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GB" dirty="0" err="1"/>
              <a:t>Desenvolvimento</a:t>
            </a:r>
            <a:r>
              <a:rPr lang="en-GB" dirty="0"/>
              <a:t> dos </a:t>
            </a:r>
            <a:r>
              <a:rPr lang="en-GB" dirty="0" err="1"/>
              <a:t>potenciais</a:t>
            </a:r>
            <a:endParaRPr lang="en-GB" dirty="0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ADCB8FDD-1E65-3155-B9A4-4407FC804F66}"/>
              </a:ext>
            </a:extLst>
          </p:cNvPr>
          <p:cNvSpPr/>
          <p:nvPr/>
        </p:nvSpPr>
        <p:spPr>
          <a:xfrm>
            <a:off x="983432" y="4365104"/>
            <a:ext cx="1224136" cy="625865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Inicia</a:t>
            </a:r>
            <a:endParaRPr lang="en-GB" b="1" dirty="0"/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FF4CF5B1-3170-0E04-1ACA-502C0ED1A006}"/>
              </a:ext>
            </a:extLst>
          </p:cNvPr>
          <p:cNvSpPr/>
          <p:nvPr/>
        </p:nvSpPr>
        <p:spPr>
          <a:xfrm>
            <a:off x="2567608" y="4198881"/>
            <a:ext cx="1512166" cy="792087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Progride</a:t>
            </a:r>
            <a:endParaRPr lang="en-GB" b="1" dirty="0"/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75B039A4-7F9B-407C-DE4D-1CB57A6B795F}"/>
              </a:ext>
            </a:extLst>
          </p:cNvPr>
          <p:cNvSpPr/>
          <p:nvPr/>
        </p:nvSpPr>
        <p:spPr>
          <a:xfrm>
            <a:off x="4367808" y="4077073"/>
            <a:ext cx="1584176" cy="932168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Progride</a:t>
            </a:r>
            <a:endParaRPr lang="en-GB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7DC5B-5935-AE7C-3C43-F8785464873C}"/>
              </a:ext>
            </a:extLst>
          </p:cNvPr>
          <p:cNvSpPr/>
          <p:nvPr/>
        </p:nvSpPr>
        <p:spPr>
          <a:xfrm>
            <a:off x="6240018" y="3903439"/>
            <a:ext cx="877163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…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A3CFB657-A522-6686-B483-C15C58F7EAE1}"/>
              </a:ext>
            </a:extLst>
          </p:cNvPr>
          <p:cNvSpPr/>
          <p:nvPr/>
        </p:nvSpPr>
        <p:spPr>
          <a:xfrm>
            <a:off x="9480376" y="2924944"/>
            <a:ext cx="1381219" cy="206602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Real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DFC67-9CEF-BEB2-973B-7D374DC1A161}"/>
              </a:ext>
            </a:extLst>
          </p:cNvPr>
          <p:cNvSpPr txBox="1"/>
          <p:nvPr/>
        </p:nvSpPr>
        <p:spPr>
          <a:xfrm>
            <a:off x="7680176" y="6021288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115:3-16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4C1AD-AB9F-3E1E-DEE9-858455F4F764}"/>
              </a:ext>
            </a:extLst>
          </p:cNvPr>
          <p:cNvSpPr txBox="1"/>
          <p:nvPr/>
        </p:nvSpPr>
        <p:spPr>
          <a:xfrm>
            <a:off x="8531118" y="1389149"/>
            <a:ext cx="1796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até</a:t>
            </a:r>
            <a:r>
              <a:rPr lang="en-GB" b="1" dirty="0"/>
              <a:t> </a:t>
            </a:r>
            <a:r>
              <a:rPr lang="en-GB" b="1" dirty="0" err="1"/>
              <a:t>então</a:t>
            </a:r>
            <a:r>
              <a:rPr lang="en-GB" b="1" dirty="0"/>
              <a:t> </a:t>
            </a:r>
            <a:r>
              <a:rPr lang="en-GB" b="1" dirty="0" err="1"/>
              <a:t>impossíveis</a:t>
            </a:r>
            <a:r>
              <a:rPr lang="en-GB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C4D21-743A-F84C-3245-6BD8CA83C99E}"/>
              </a:ext>
            </a:extLst>
          </p:cNvPr>
          <p:cNvSpPr txBox="1"/>
          <p:nvPr/>
        </p:nvSpPr>
        <p:spPr>
          <a:xfrm>
            <a:off x="3601887" y="3095649"/>
            <a:ext cx="40062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Abre </a:t>
            </a:r>
            <a:r>
              <a:rPr lang="en-GB" b="1" dirty="0" err="1"/>
              <a:t>uma</a:t>
            </a:r>
            <a:r>
              <a:rPr lang="en-GB" b="1" dirty="0"/>
              <a:t> nova </a:t>
            </a:r>
            <a:r>
              <a:rPr lang="en-GB" b="1" dirty="0" err="1"/>
              <a:t>capacidade</a:t>
            </a:r>
            <a:r>
              <a:rPr lang="en-GB" b="1" dirty="0"/>
              <a:t> para </a:t>
            </a:r>
            <a:r>
              <a:rPr lang="en-GB" b="1" dirty="0" err="1"/>
              <a:t>crescimento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49A9B-FE89-3047-AB85-8CFEEA84A938}"/>
              </a:ext>
            </a:extLst>
          </p:cNvPr>
          <p:cNvSpPr txBox="1"/>
          <p:nvPr/>
        </p:nvSpPr>
        <p:spPr>
          <a:xfrm>
            <a:off x="578264" y="1522332"/>
            <a:ext cx="1032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Atuais</a:t>
            </a:r>
            <a:endParaRPr lang="en-GB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BC9C33-D1EA-839A-9D41-B67AF1AA18C2}"/>
              </a:ext>
            </a:extLst>
          </p:cNvPr>
          <p:cNvSpPr txBox="1"/>
          <p:nvPr/>
        </p:nvSpPr>
        <p:spPr>
          <a:xfrm>
            <a:off x="3287689" y="1380056"/>
            <a:ext cx="2952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abrem</a:t>
            </a:r>
            <a:r>
              <a:rPr lang="en-GB" b="1" dirty="0"/>
              <a:t> </a:t>
            </a:r>
            <a:r>
              <a:rPr lang="en-GB" b="1" dirty="0" err="1"/>
              <a:t>novas</a:t>
            </a:r>
            <a:r>
              <a:rPr lang="en-GB" b="1" dirty="0"/>
              <a:t> vias da </a:t>
            </a:r>
            <a:r>
              <a:rPr lang="en-GB" b="1" dirty="0" err="1"/>
              <a:t>realização</a:t>
            </a:r>
            <a:r>
              <a:rPr lang="en-GB" b="1" dirty="0"/>
              <a:t> de </a:t>
            </a:r>
            <a:r>
              <a:rPr lang="en-GB" b="1" dirty="0" err="1"/>
              <a:t>potenciais</a:t>
            </a:r>
            <a:r>
              <a:rPr lang="en-GB" b="1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C4F384-FC0F-D95E-ECE9-DC29BAFB4C1E}"/>
              </a:ext>
            </a:extLst>
          </p:cNvPr>
          <p:cNvSpPr txBox="1"/>
          <p:nvPr/>
        </p:nvSpPr>
        <p:spPr>
          <a:xfrm>
            <a:off x="578264" y="2733948"/>
            <a:ext cx="1773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Cada </a:t>
            </a:r>
            <a:r>
              <a:rPr lang="en-GB" b="1" dirty="0" err="1"/>
              <a:t>decisão</a:t>
            </a:r>
            <a:r>
              <a:rPr lang="en-GB" b="1" dirty="0"/>
              <a:t> humana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F818C5-55C0-0669-E346-D9731FE53685}"/>
              </a:ext>
            </a:extLst>
          </p:cNvPr>
          <p:cNvSpPr txBox="1"/>
          <p:nvPr/>
        </p:nvSpPr>
        <p:spPr>
          <a:xfrm>
            <a:off x="3625633" y="2461493"/>
            <a:ext cx="4920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Atualiza</a:t>
            </a:r>
            <a:r>
              <a:rPr lang="en-GB" b="1" dirty="0"/>
              <a:t> </a:t>
            </a:r>
            <a:r>
              <a:rPr lang="en-GB" b="1" dirty="0" err="1"/>
              <a:t>uma</a:t>
            </a:r>
            <a:r>
              <a:rPr lang="en-GB" b="1" dirty="0"/>
              <a:t> nova </a:t>
            </a:r>
            <a:r>
              <a:rPr lang="en-GB" b="1" dirty="0" err="1"/>
              <a:t>realidade</a:t>
            </a:r>
            <a:r>
              <a:rPr lang="en-GB" b="1" dirty="0"/>
              <a:t> 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1518B2-797B-FB4D-DC71-E6697DD5417A}"/>
              </a:ext>
            </a:extLst>
          </p:cNvPr>
          <p:cNvSpPr/>
          <p:nvPr/>
        </p:nvSpPr>
        <p:spPr>
          <a:xfrm>
            <a:off x="2177567" y="1574908"/>
            <a:ext cx="432048" cy="25662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A127051-0F6D-E63F-405F-AC61421A11C5}"/>
              </a:ext>
            </a:extLst>
          </p:cNvPr>
          <p:cNvSpPr/>
          <p:nvPr/>
        </p:nvSpPr>
        <p:spPr>
          <a:xfrm>
            <a:off x="7084397" y="1574906"/>
            <a:ext cx="432048" cy="25662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DF91892-42F6-0C21-98AD-4B3503075974}"/>
              </a:ext>
            </a:extLst>
          </p:cNvPr>
          <p:cNvSpPr/>
          <p:nvPr/>
        </p:nvSpPr>
        <p:spPr>
          <a:xfrm rot="20935778">
            <a:off x="2578361" y="2710972"/>
            <a:ext cx="959542" cy="25662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DC98A4A-49AD-A3E2-9F41-4B9BE2EBBAAD}"/>
              </a:ext>
            </a:extLst>
          </p:cNvPr>
          <p:cNvSpPr/>
          <p:nvPr/>
        </p:nvSpPr>
        <p:spPr>
          <a:xfrm rot="524742">
            <a:off x="2543229" y="3163718"/>
            <a:ext cx="991626" cy="25662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57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5" grpId="0"/>
      <p:bldP spid="17" grpId="0"/>
      <p:bldP spid="19" grpId="0"/>
      <p:bldP spid="21" grpId="0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EA050-BA1E-0995-43BC-2D016382A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7071A4C0-6015-45DB-4B07-4B73963FDB4B}"/>
              </a:ext>
            </a:extLst>
          </p:cNvPr>
          <p:cNvSpPr/>
          <p:nvPr/>
        </p:nvSpPr>
        <p:spPr>
          <a:xfrm>
            <a:off x="731404" y="5157192"/>
            <a:ext cx="10729192" cy="79208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1471B8C-7A00-CB55-169E-29C90E658F07}"/>
              </a:ext>
            </a:extLst>
          </p:cNvPr>
          <p:cNvSpPr txBox="1">
            <a:spLocks/>
          </p:cNvSpPr>
          <p:nvPr/>
        </p:nvSpPr>
        <p:spPr>
          <a:xfrm>
            <a:off x="731404" y="566352"/>
            <a:ext cx="10513168" cy="6258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GB" dirty="0" err="1"/>
              <a:t>Desenvolvimento</a:t>
            </a:r>
            <a:r>
              <a:rPr lang="en-GB" dirty="0"/>
              <a:t> dos </a:t>
            </a:r>
            <a:r>
              <a:rPr lang="en-GB" dirty="0" err="1"/>
              <a:t>potenciais</a:t>
            </a:r>
            <a:endParaRPr lang="en-GB" dirty="0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FDB0BC2E-4F62-4B2E-A174-E5914C8228CC}"/>
              </a:ext>
            </a:extLst>
          </p:cNvPr>
          <p:cNvSpPr/>
          <p:nvPr/>
        </p:nvSpPr>
        <p:spPr>
          <a:xfrm>
            <a:off x="983432" y="4365104"/>
            <a:ext cx="1224136" cy="625865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Inicia</a:t>
            </a:r>
            <a:endParaRPr lang="en-GB" b="1" dirty="0"/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8A09B3BF-EC3F-767F-5E98-157D96F384FF}"/>
              </a:ext>
            </a:extLst>
          </p:cNvPr>
          <p:cNvSpPr/>
          <p:nvPr/>
        </p:nvSpPr>
        <p:spPr>
          <a:xfrm>
            <a:off x="2567608" y="4198881"/>
            <a:ext cx="1512166" cy="792087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Progride</a:t>
            </a:r>
            <a:endParaRPr lang="en-GB" b="1" dirty="0"/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2B4CC02B-FE30-7B1D-5D76-F744D584C848}"/>
              </a:ext>
            </a:extLst>
          </p:cNvPr>
          <p:cNvSpPr/>
          <p:nvPr/>
        </p:nvSpPr>
        <p:spPr>
          <a:xfrm>
            <a:off x="4367808" y="4077073"/>
            <a:ext cx="1584176" cy="932168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Progride</a:t>
            </a:r>
            <a:endParaRPr lang="en-GB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E209DA-6DE6-6147-AAAA-EC49E93BF1C0}"/>
              </a:ext>
            </a:extLst>
          </p:cNvPr>
          <p:cNvSpPr/>
          <p:nvPr/>
        </p:nvSpPr>
        <p:spPr>
          <a:xfrm>
            <a:off x="6240018" y="3903439"/>
            <a:ext cx="877163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…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60D764E4-4F00-FFCA-664F-14F9ED50371C}"/>
              </a:ext>
            </a:extLst>
          </p:cNvPr>
          <p:cNvSpPr/>
          <p:nvPr/>
        </p:nvSpPr>
        <p:spPr>
          <a:xfrm>
            <a:off x="9480376" y="2924944"/>
            <a:ext cx="1381219" cy="206602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Real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7BB6F-24AD-3C08-F400-9E75514FABA7}"/>
              </a:ext>
            </a:extLst>
          </p:cNvPr>
          <p:cNvSpPr txBox="1"/>
          <p:nvPr/>
        </p:nvSpPr>
        <p:spPr>
          <a:xfrm>
            <a:off x="579836" y="1938316"/>
            <a:ext cx="1620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Plano do Pai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01C91-C10F-137A-7C34-D541FBD20B31}"/>
              </a:ext>
            </a:extLst>
          </p:cNvPr>
          <p:cNvSpPr txBox="1"/>
          <p:nvPr/>
        </p:nvSpPr>
        <p:spPr>
          <a:xfrm>
            <a:off x="2616024" y="1431901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Progresso finito </a:t>
            </a:r>
            <a:r>
              <a:rPr lang="en-GB" b="1" dirty="0" err="1"/>
              <a:t>pelo</a:t>
            </a:r>
            <a:r>
              <a:rPr lang="en-GB" b="1" dirty="0"/>
              <a:t> </a:t>
            </a:r>
            <a:r>
              <a:rPr lang="en-GB" b="1" dirty="0" err="1"/>
              <a:t>esforço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F4AFEC-BC4A-93EA-C5E9-B00D83748629}"/>
              </a:ext>
            </a:extLst>
          </p:cNvPr>
          <p:cNvSpPr txBox="1"/>
          <p:nvPr/>
        </p:nvSpPr>
        <p:spPr>
          <a:xfrm>
            <a:off x="2567608" y="193186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 </a:t>
            </a:r>
            <a:r>
              <a:rPr lang="en-GB" b="1" dirty="0" err="1"/>
              <a:t>Realização</a:t>
            </a:r>
            <a:r>
              <a:rPr lang="en-GB" b="1" dirty="0"/>
              <a:t> pela </a:t>
            </a:r>
            <a:r>
              <a:rPr lang="en-GB" b="1" dirty="0" err="1"/>
              <a:t>perseverança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44B80-3D95-F8DB-F01E-BB5A07C82649}"/>
              </a:ext>
            </a:extLst>
          </p:cNvPr>
          <p:cNvSpPr txBox="1"/>
          <p:nvPr/>
        </p:nvSpPr>
        <p:spPr>
          <a:xfrm>
            <a:off x="2616024" y="2467635"/>
            <a:ext cx="5112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Desenvolvimento</a:t>
            </a:r>
            <a:r>
              <a:rPr lang="en-GB" b="1" dirty="0"/>
              <a:t> da </a:t>
            </a:r>
            <a:r>
              <a:rPr lang="en-GB" b="1" dirty="0" err="1"/>
              <a:t>personalidade</a:t>
            </a:r>
            <a:r>
              <a:rPr lang="en-GB" b="1" dirty="0"/>
              <a:t> pela </a:t>
            </a:r>
            <a:r>
              <a:rPr lang="en-GB" b="1" dirty="0" err="1"/>
              <a:t>fé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1A2448-B622-4BB3-F6D1-3F4B597D754E}"/>
              </a:ext>
            </a:extLst>
          </p:cNvPr>
          <p:cNvSpPr txBox="1"/>
          <p:nvPr/>
        </p:nvSpPr>
        <p:spPr>
          <a:xfrm>
            <a:off x="4943872" y="3356639"/>
            <a:ext cx="4248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/>
              <a:t>Divindade</a:t>
            </a:r>
            <a:r>
              <a:rPr lang="en-GB" sz="2400" b="1" dirty="0"/>
              <a:t> da </a:t>
            </a:r>
            <a:r>
              <a:rPr lang="en-GB" sz="2400" b="1" dirty="0" err="1"/>
              <a:t>Supremacia</a:t>
            </a:r>
            <a:endParaRPr lang="en-GB" sz="24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BBF9E2-12E2-12CB-BCF9-8B1B6C0A9755}"/>
              </a:ext>
            </a:extLst>
          </p:cNvPr>
          <p:cNvCxnSpPr>
            <a:cxnSpLocks/>
          </p:cNvCxnSpPr>
          <p:nvPr/>
        </p:nvCxnSpPr>
        <p:spPr>
          <a:xfrm>
            <a:off x="2419816" y="1766656"/>
            <a:ext cx="0" cy="1820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59F8E6-2553-CC99-5A69-5BCE0B339413}"/>
              </a:ext>
            </a:extLst>
          </p:cNvPr>
          <p:cNvCxnSpPr/>
          <p:nvPr/>
        </p:nvCxnSpPr>
        <p:spPr>
          <a:xfrm>
            <a:off x="2419816" y="3587471"/>
            <a:ext cx="238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F977F4-6C7A-8FB8-07E6-B0B384DA8CE1}"/>
              </a:ext>
            </a:extLst>
          </p:cNvPr>
          <p:cNvCxnSpPr>
            <a:cxnSpLocks/>
          </p:cNvCxnSpPr>
          <p:nvPr/>
        </p:nvCxnSpPr>
        <p:spPr>
          <a:xfrm flipV="1">
            <a:off x="2419816" y="1666092"/>
            <a:ext cx="196208" cy="100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BCD97B3-B672-8847-8A65-5DB0CF87DB47}"/>
              </a:ext>
            </a:extLst>
          </p:cNvPr>
          <p:cNvCxnSpPr>
            <a:cxnSpLocks/>
          </p:cNvCxnSpPr>
          <p:nvPr/>
        </p:nvCxnSpPr>
        <p:spPr>
          <a:xfrm flipV="1">
            <a:off x="2419816" y="2154756"/>
            <a:ext cx="196208" cy="100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3FADE7-3EF8-9B96-67EA-2C8283331E3C}"/>
              </a:ext>
            </a:extLst>
          </p:cNvPr>
          <p:cNvCxnSpPr>
            <a:cxnSpLocks/>
          </p:cNvCxnSpPr>
          <p:nvPr/>
        </p:nvCxnSpPr>
        <p:spPr>
          <a:xfrm flipV="1">
            <a:off x="2419816" y="2685822"/>
            <a:ext cx="196208" cy="100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hlinkClick r:id="rId4"/>
            <a:extLst>
              <a:ext uri="{FF2B5EF4-FFF2-40B4-BE49-F238E27FC236}">
                <a16:creationId xmlns:a16="http://schemas.microsoft.com/office/drawing/2014/main" id="{CF61B5B3-3983-E728-184E-4FC73B49A6EB}"/>
              </a:ext>
            </a:extLst>
          </p:cNvPr>
          <p:cNvSpPr txBox="1"/>
          <p:nvPr/>
        </p:nvSpPr>
        <p:spPr>
          <a:xfrm>
            <a:off x="8184232" y="6081508"/>
            <a:ext cx="1104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115:7-2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83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D45D9-1508-0FFE-EB40-BE101444F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3094591E-9253-C99B-A4BC-F3388351DA15}"/>
              </a:ext>
            </a:extLst>
          </p:cNvPr>
          <p:cNvSpPr/>
          <p:nvPr/>
        </p:nvSpPr>
        <p:spPr>
          <a:xfrm>
            <a:off x="731404" y="5157192"/>
            <a:ext cx="10729192" cy="79208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4DF23F-F193-76CE-0C34-9E5263642BD8}"/>
              </a:ext>
            </a:extLst>
          </p:cNvPr>
          <p:cNvSpPr txBox="1">
            <a:spLocks/>
          </p:cNvSpPr>
          <p:nvPr/>
        </p:nvSpPr>
        <p:spPr>
          <a:xfrm>
            <a:off x="551384" y="542012"/>
            <a:ext cx="10513168" cy="6258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O que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atrapalhar</a:t>
            </a:r>
            <a:endParaRPr lang="en-GB" dirty="0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F4ABCFEF-7AF7-61A5-3003-2A2D68D94991}"/>
              </a:ext>
            </a:extLst>
          </p:cNvPr>
          <p:cNvSpPr/>
          <p:nvPr/>
        </p:nvSpPr>
        <p:spPr>
          <a:xfrm>
            <a:off x="983432" y="4365104"/>
            <a:ext cx="1224136" cy="625865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Inicia</a:t>
            </a:r>
            <a:endParaRPr lang="en-GB" b="1" dirty="0"/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A35B75D8-0754-CDFC-C18C-F7603B0D2451}"/>
              </a:ext>
            </a:extLst>
          </p:cNvPr>
          <p:cNvSpPr/>
          <p:nvPr/>
        </p:nvSpPr>
        <p:spPr>
          <a:xfrm>
            <a:off x="2567608" y="4198881"/>
            <a:ext cx="1512166" cy="792087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Progride</a:t>
            </a:r>
            <a:endParaRPr lang="en-GB" b="1" dirty="0"/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F1EA6E20-3D0F-5AFF-B503-B5FF8B25A38F}"/>
              </a:ext>
            </a:extLst>
          </p:cNvPr>
          <p:cNvSpPr/>
          <p:nvPr/>
        </p:nvSpPr>
        <p:spPr>
          <a:xfrm>
            <a:off x="4367808" y="4077073"/>
            <a:ext cx="1584176" cy="932168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Progride</a:t>
            </a:r>
            <a:endParaRPr lang="en-GB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47DA2-B723-5426-A024-DEB37565A1D1}"/>
              </a:ext>
            </a:extLst>
          </p:cNvPr>
          <p:cNvSpPr/>
          <p:nvPr/>
        </p:nvSpPr>
        <p:spPr>
          <a:xfrm>
            <a:off x="6240018" y="3903439"/>
            <a:ext cx="877163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…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2D7D6573-05A6-1806-5A9F-68FB7C516424}"/>
              </a:ext>
            </a:extLst>
          </p:cNvPr>
          <p:cNvSpPr/>
          <p:nvPr/>
        </p:nvSpPr>
        <p:spPr>
          <a:xfrm>
            <a:off x="9480376" y="2924944"/>
            <a:ext cx="1381219" cy="206602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Real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6E10A-9DAB-FAEA-A12E-A03DCE6B8F23}"/>
              </a:ext>
            </a:extLst>
          </p:cNvPr>
          <p:cNvSpPr txBox="1"/>
          <p:nvPr/>
        </p:nvSpPr>
        <p:spPr>
          <a:xfrm>
            <a:off x="6130664" y="2389388"/>
            <a:ext cx="3564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pt-BR" b="1" dirty="0"/>
              <a:t>Desistir da luta moral 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69A6BE-7FCC-2530-EC8B-8EEDE3F67D17}"/>
              </a:ext>
            </a:extLst>
          </p:cNvPr>
          <p:cNvSpPr txBox="1"/>
          <p:nvPr/>
        </p:nvSpPr>
        <p:spPr>
          <a:xfrm>
            <a:off x="6116315" y="1700944"/>
            <a:ext cx="3275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pt-BR" b="1" dirty="0"/>
              <a:t>Abandonar a boa luta da fé </a:t>
            </a:r>
            <a:endParaRPr lang="en-GB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B9B1E-AFDA-CFE6-90A3-E2A658FBAE69}"/>
              </a:ext>
            </a:extLst>
          </p:cNvPr>
          <p:cNvSpPr txBox="1"/>
          <p:nvPr/>
        </p:nvSpPr>
        <p:spPr>
          <a:xfrm>
            <a:off x="634205" y="1584197"/>
            <a:ext cx="3085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GB" b="1" dirty="0" err="1"/>
              <a:t>Sofrimentos</a:t>
            </a:r>
            <a:r>
              <a:rPr lang="en-GB" b="1" dirty="0"/>
              <a:t> </a:t>
            </a:r>
            <a:r>
              <a:rPr lang="en-GB" b="1" dirty="0" err="1"/>
              <a:t>mais</a:t>
            </a:r>
            <a:r>
              <a:rPr lang="en-GB" b="1" dirty="0"/>
              <a:t> </a:t>
            </a:r>
            <a:r>
              <a:rPr lang="en-GB" b="1" dirty="0" err="1"/>
              <a:t>severos</a:t>
            </a:r>
            <a:r>
              <a:rPr lang="en-GB" b="1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CF4687-B6B2-D85E-7301-961C652AB066}"/>
              </a:ext>
            </a:extLst>
          </p:cNvPr>
          <p:cNvSpPr txBox="1"/>
          <p:nvPr/>
        </p:nvSpPr>
        <p:spPr>
          <a:xfrm>
            <a:off x="648357" y="2104093"/>
            <a:ext cx="2774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GB" b="1" dirty="0" err="1"/>
              <a:t>Pequenos</a:t>
            </a:r>
            <a:r>
              <a:rPr lang="en-GB" b="1" dirty="0"/>
              <a:t> </a:t>
            </a:r>
            <a:r>
              <a:rPr lang="en-GB" b="1" dirty="0" err="1"/>
              <a:t>embaraços</a:t>
            </a:r>
            <a:r>
              <a:rPr lang="en-GB" b="1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CD5BA4-7108-29A4-44AD-6356349F29D9}"/>
              </a:ext>
            </a:extLst>
          </p:cNvPr>
          <p:cNvSpPr txBox="1"/>
          <p:nvPr/>
        </p:nvSpPr>
        <p:spPr>
          <a:xfrm>
            <a:off x="637374" y="2639648"/>
            <a:ext cx="3575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GB" b="1" dirty="0" err="1"/>
              <a:t>Mágoas</a:t>
            </a:r>
            <a:r>
              <a:rPr lang="en-GB" b="1" dirty="0"/>
              <a:t> </a:t>
            </a:r>
            <a:r>
              <a:rPr lang="en-GB" b="1" dirty="0" err="1"/>
              <a:t>puramente</a:t>
            </a:r>
            <a:r>
              <a:rPr lang="en-GB" b="1" dirty="0"/>
              <a:t> </a:t>
            </a:r>
            <a:r>
              <a:rPr lang="en-GB" b="1" dirty="0" err="1"/>
              <a:t>fictícias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D3AA26-04C2-EE30-5714-EBD05F3A4137}"/>
              </a:ext>
            </a:extLst>
          </p:cNvPr>
          <p:cNvSpPr txBox="1"/>
          <p:nvPr/>
        </p:nvSpPr>
        <p:spPr>
          <a:xfrm>
            <a:off x="2445222" y="5988251"/>
            <a:ext cx="1104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188:5-5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753F88-EE20-69FA-0515-D4942D00200F}"/>
              </a:ext>
            </a:extLst>
          </p:cNvPr>
          <p:cNvSpPr txBox="1"/>
          <p:nvPr/>
        </p:nvSpPr>
        <p:spPr>
          <a:xfrm>
            <a:off x="4991456" y="5988251"/>
            <a:ext cx="1248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hlinkClick r:id="rId5"/>
              </a:rPr>
              <a:t>188:5-10</a:t>
            </a:r>
            <a:endParaRPr lang="en-GB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D8823FD-4B1E-CB6B-E084-F54A035DBF99}"/>
              </a:ext>
            </a:extLst>
          </p:cNvPr>
          <p:cNvSpPr/>
          <p:nvPr/>
        </p:nvSpPr>
        <p:spPr>
          <a:xfrm>
            <a:off x="4397082" y="1516354"/>
            <a:ext cx="504056" cy="1512168"/>
          </a:xfrm>
          <a:prstGeom prst="righ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7CF81D0-B69A-EC6B-EFD8-8BAE8E770AC6}"/>
              </a:ext>
            </a:extLst>
          </p:cNvPr>
          <p:cNvSpPr/>
          <p:nvPr/>
        </p:nvSpPr>
        <p:spPr>
          <a:xfrm>
            <a:off x="5273866" y="2150417"/>
            <a:ext cx="479632" cy="2766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72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  <p:bldP spid="19" grpId="0"/>
      <p:bldP spid="21" grpId="0"/>
      <p:bldP spid="22" grpId="0"/>
      <p:bldP spid="23" grpId="0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3DD412F-74FF-BB3D-6420-9D576B9F6E08}"/>
              </a:ext>
            </a:extLst>
          </p:cNvPr>
          <p:cNvSpPr txBox="1"/>
          <p:nvPr/>
        </p:nvSpPr>
        <p:spPr>
          <a:xfrm>
            <a:off x="551384" y="1844824"/>
            <a:ext cx="307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 Olhar para Jesus na cruz</a:t>
            </a:r>
            <a:endParaRPr lang="en-GB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0D265-6D33-C0F2-A549-DABE11946202}"/>
              </a:ext>
            </a:extLst>
          </p:cNvPr>
          <p:cNvSpPr txBox="1"/>
          <p:nvPr/>
        </p:nvSpPr>
        <p:spPr>
          <a:xfrm>
            <a:off x="4943872" y="1844824"/>
            <a:ext cx="3456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Continuar no caminho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75E371-DA66-7635-288F-A9129A7150C5}"/>
              </a:ext>
            </a:extLst>
          </p:cNvPr>
          <p:cNvSpPr txBox="1"/>
          <p:nvPr/>
        </p:nvSpPr>
        <p:spPr>
          <a:xfrm>
            <a:off x="2955856" y="3944959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Não</a:t>
            </a:r>
            <a:r>
              <a:rPr lang="en-GB" b="1" dirty="0"/>
              <a:t> a </a:t>
            </a:r>
            <a:r>
              <a:rPr lang="en-GB" b="1" dirty="0" err="1"/>
              <a:t>morte</a:t>
            </a:r>
            <a:endParaRPr lang="en-GB" b="1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7701BC8-CD58-23B8-5FDD-BBFE25915E17}"/>
              </a:ext>
            </a:extLst>
          </p:cNvPr>
          <p:cNvSpPr txBox="1">
            <a:spLocks/>
          </p:cNvSpPr>
          <p:nvPr/>
        </p:nvSpPr>
        <p:spPr>
          <a:xfrm>
            <a:off x="3739756" y="548680"/>
            <a:ext cx="4204672" cy="6258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Como </a:t>
            </a:r>
            <a:r>
              <a:rPr lang="en-GB" dirty="0" err="1"/>
              <a:t>reagir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E450C7-7955-DC34-10E8-582B25270A17}"/>
              </a:ext>
            </a:extLst>
          </p:cNvPr>
          <p:cNvSpPr txBox="1"/>
          <p:nvPr/>
        </p:nvSpPr>
        <p:spPr>
          <a:xfrm>
            <a:off x="7392144" y="5445224"/>
            <a:ext cx="1104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188:4-12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23E488-0FF8-B50C-AB81-C014E8FC652B}"/>
              </a:ext>
            </a:extLst>
          </p:cNvPr>
          <p:cNvSpPr txBox="1"/>
          <p:nvPr/>
        </p:nvSpPr>
        <p:spPr>
          <a:xfrm>
            <a:off x="5375920" y="3944959"/>
            <a:ext cx="4328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Mas a </a:t>
            </a:r>
            <a:r>
              <a:rPr lang="en-GB" b="1" dirty="0" err="1"/>
              <a:t>maneira</a:t>
            </a:r>
            <a:r>
              <a:rPr lang="en-GB" b="1" dirty="0"/>
              <a:t> de </a:t>
            </a:r>
            <a:r>
              <a:rPr lang="en-GB" b="1" dirty="0" err="1"/>
              <a:t>enfrentar</a:t>
            </a:r>
            <a:r>
              <a:rPr lang="en-GB" b="1" dirty="0"/>
              <a:t> a </a:t>
            </a:r>
            <a:r>
              <a:rPr lang="en-GB" b="1" dirty="0" err="1"/>
              <a:t>morte</a:t>
            </a:r>
            <a:endParaRPr lang="en-GB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8718F2E-484C-22D2-6308-8687C92D0617}"/>
              </a:ext>
            </a:extLst>
          </p:cNvPr>
          <p:cNvSpPr/>
          <p:nvPr/>
        </p:nvSpPr>
        <p:spPr>
          <a:xfrm>
            <a:off x="4021712" y="1891148"/>
            <a:ext cx="479632" cy="2766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850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0" grpId="0"/>
      <p:bldP spid="23" grpId="0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EAFB0D-C2C2-2B2A-BBB5-8464F41273EF}"/>
              </a:ext>
            </a:extLst>
          </p:cNvPr>
          <p:cNvSpPr txBox="1"/>
          <p:nvPr/>
        </p:nvSpPr>
        <p:spPr>
          <a:xfrm>
            <a:off x="8976320" y="5805264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hlinkClick r:id="rId3"/>
              </a:rPr>
              <a:t>56:8-4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939F0-00B5-D7E6-C193-2479380FDE35}"/>
              </a:ext>
            </a:extLst>
          </p:cNvPr>
          <p:cNvSpPr txBox="1"/>
          <p:nvPr/>
        </p:nvSpPr>
        <p:spPr>
          <a:xfrm>
            <a:off x="1991544" y="2636912"/>
            <a:ext cx="9361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 err="1"/>
              <a:t>Revelar</a:t>
            </a:r>
            <a:r>
              <a:rPr lang="en-GB" sz="3600" b="1" dirty="0"/>
              <a:t> o Supremo </a:t>
            </a:r>
            <a:r>
              <a:rPr lang="en-GB" sz="3600" b="1" dirty="0" err="1"/>
              <a:t>aos</a:t>
            </a:r>
            <a:r>
              <a:rPr lang="en-GB" sz="3600" b="1" dirty="0"/>
              <a:t> </a:t>
            </a:r>
            <a:r>
              <a:rPr lang="en-GB" sz="3600" b="1" dirty="0" err="1"/>
              <a:t>semelhantes</a:t>
            </a:r>
            <a:r>
              <a:rPr lang="en-GB" sz="3600" b="1" dirty="0"/>
              <a:t> </a:t>
            </a:r>
            <a:endParaRPr lang="en-GB" sz="3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CC4CF93-594E-D162-ECC3-6206B8C6B7DB}"/>
              </a:ext>
            </a:extLst>
          </p:cNvPr>
          <p:cNvSpPr txBox="1">
            <a:spLocks/>
          </p:cNvSpPr>
          <p:nvPr/>
        </p:nvSpPr>
        <p:spPr>
          <a:xfrm>
            <a:off x="3404188" y="584906"/>
            <a:ext cx="4948532" cy="6258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Como </a:t>
            </a:r>
            <a:r>
              <a:rPr lang="en-GB" dirty="0" err="1"/>
              <a:t>participar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23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EDABEBC-29E2-10DC-CCA7-D1CF8BA5AC2F}"/>
              </a:ext>
            </a:extLst>
          </p:cNvPr>
          <p:cNvSpPr/>
          <p:nvPr/>
        </p:nvSpPr>
        <p:spPr>
          <a:xfrm>
            <a:off x="2112273" y="2538404"/>
            <a:ext cx="6256117" cy="110851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2B9287-90A8-C559-C87F-E92144144324}"/>
              </a:ext>
            </a:extLst>
          </p:cNvPr>
          <p:cNvSpPr/>
          <p:nvPr/>
        </p:nvSpPr>
        <p:spPr>
          <a:xfrm>
            <a:off x="2112272" y="2546910"/>
            <a:ext cx="9600352" cy="110851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0787964-1CDC-60CA-2C14-9A253E527955}"/>
              </a:ext>
            </a:extLst>
          </p:cNvPr>
          <p:cNvSpPr>
            <a:spLocks noChangeAspect="1"/>
          </p:cNvSpPr>
          <p:nvPr/>
        </p:nvSpPr>
        <p:spPr>
          <a:xfrm>
            <a:off x="2221537" y="2622004"/>
            <a:ext cx="2759701" cy="90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Pai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B031C2-F7A3-F47D-7EC7-E7796A8A936E}"/>
              </a:ext>
            </a:extLst>
          </p:cNvPr>
          <p:cNvSpPr>
            <a:spLocks/>
          </p:cNvSpPr>
          <p:nvPr/>
        </p:nvSpPr>
        <p:spPr>
          <a:xfrm>
            <a:off x="2204477" y="1573340"/>
            <a:ext cx="2723525" cy="90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Inqualificado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2E5EDC-D344-1B9F-0777-C5BB89685259}"/>
              </a:ext>
            </a:extLst>
          </p:cNvPr>
          <p:cNvSpPr>
            <a:spLocks/>
          </p:cNvSpPr>
          <p:nvPr/>
        </p:nvSpPr>
        <p:spPr>
          <a:xfrm>
            <a:off x="263352" y="332656"/>
            <a:ext cx="28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Deidade</a:t>
            </a:r>
            <a:endParaRPr lang="en-GB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0AD95AE-C59E-6D3F-777F-6EFFAB948838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 rot="16200000" flipH="1">
            <a:off x="1648572" y="1467435"/>
            <a:ext cx="610684" cy="50112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C831FE0-B323-723B-A8EF-CCAC570AEFDA}"/>
              </a:ext>
            </a:extLst>
          </p:cNvPr>
          <p:cNvCxnSpPr>
            <a:cxnSpLocks/>
            <a:stCxn id="5" idx="2"/>
            <a:endCxn id="2" idx="1"/>
          </p:cNvCxnSpPr>
          <p:nvPr/>
        </p:nvCxnSpPr>
        <p:spPr>
          <a:xfrm rot="16200000" flipH="1">
            <a:off x="1132770" y="1983237"/>
            <a:ext cx="1659348" cy="51818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EE0CD1D-CC5E-54C0-EBB3-57F2796C9D62}"/>
              </a:ext>
            </a:extLst>
          </p:cNvPr>
          <p:cNvSpPr>
            <a:spLocks noChangeAspect="1"/>
          </p:cNvSpPr>
          <p:nvPr/>
        </p:nvSpPr>
        <p:spPr>
          <a:xfrm>
            <a:off x="5499424" y="2611013"/>
            <a:ext cx="2759701" cy="90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Filho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27B31C9-86D1-21F2-A90C-27265BCA0D25}"/>
              </a:ext>
            </a:extLst>
          </p:cNvPr>
          <p:cNvSpPr>
            <a:spLocks noChangeAspect="1"/>
          </p:cNvSpPr>
          <p:nvPr/>
        </p:nvSpPr>
        <p:spPr>
          <a:xfrm>
            <a:off x="841686" y="4813752"/>
            <a:ext cx="2759701" cy="90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Paraíso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8F8E517-7365-2DBF-D3DB-68D6A5880ED6}"/>
              </a:ext>
            </a:extLst>
          </p:cNvPr>
          <p:cNvSpPr>
            <a:spLocks noChangeAspect="1"/>
          </p:cNvSpPr>
          <p:nvPr/>
        </p:nvSpPr>
        <p:spPr>
          <a:xfrm>
            <a:off x="8823164" y="2640769"/>
            <a:ext cx="2759701" cy="90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Espírito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05F0FDA-890D-EA35-C8A5-2C0D7B23DFEE}"/>
              </a:ext>
            </a:extLst>
          </p:cNvPr>
          <p:cNvSpPr>
            <a:spLocks noChangeAspect="1"/>
          </p:cNvSpPr>
          <p:nvPr/>
        </p:nvSpPr>
        <p:spPr>
          <a:xfrm>
            <a:off x="5524936" y="4941168"/>
            <a:ext cx="2759701" cy="90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Supremo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F703867-9549-4C71-EC29-BE0E6E1AD335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5400000">
            <a:off x="1350663" y="3013027"/>
            <a:ext cx="1741748" cy="2759702"/>
          </a:xfrm>
          <a:prstGeom prst="bentConnector4">
            <a:avLst>
              <a:gd name="adj1" fmla="val 37082"/>
              <a:gd name="adj2" fmla="val 1082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E754C1F-E7D1-1132-6294-7F13D114E60B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 flipV="1">
            <a:off x="4981238" y="3061013"/>
            <a:ext cx="518186" cy="1099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B1D106B-A4B1-150B-D423-DF205E748597}"/>
              </a:ext>
            </a:extLst>
          </p:cNvPr>
          <p:cNvCxnSpPr>
            <a:cxnSpLocks/>
            <a:stCxn id="48" idx="3"/>
            <a:endCxn id="27" idx="1"/>
          </p:cNvCxnSpPr>
          <p:nvPr/>
        </p:nvCxnSpPr>
        <p:spPr>
          <a:xfrm flipV="1">
            <a:off x="8368390" y="3090769"/>
            <a:ext cx="454774" cy="189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44D3446-4646-84D2-5B42-98379767F291}"/>
              </a:ext>
            </a:extLst>
          </p:cNvPr>
          <p:cNvCxnSpPr>
            <a:cxnSpLocks/>
            <a:stCxn id="57" idx="2"/>
            <a:endCxn id="28" idx="0"/>
          </p:cNvCxnSpPr>
          <p:nvPr/>
        </p:nvCxnSpPr>
        <p:spPr>
          <a:xfrm rot="5400000">
            <a:off x="6265745" y="4294465"/>
            <a:ext cx="1285746" cy="766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itle 1">
            <a:extLst>
              <a:ext uri="{FF2B5EF4-FFF2-40B4-BE49-F238E27FC236}">
                <a16:creationId xmlns:a16="http://schemas.microsoft.com/office/drawing/2014/main" id="{3FE97C86-9DD6-86C3-7EE6-CB811902425D}"/>
              </a:ext>
            </a:extLst>
          </p:cNvPr>
          <p:cNvSpPr txBox="1">
            <a:spLocks/>
          </p:cNvSpPr>
          <p:nvPr/>
        </p:nvSpPr>
        <p:spPr>
          <a:xfrm>
            <a:off x="4007768" y="294401"/>
            <a:ext cx="7416823" cy="7040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err="1">
                <a:latin typeface="Arial Rounded MT Bold" panose="020F0704030504030204" pitchFamily="34" charset="0"/>
              </a:rPr>
              <a:t>Eventos</a:t>
            </a:r>
            <a:r>
              <a:rPr lang="en-GB" sz="4000" dirty="0">
                <a:latin typeface="Arial Rounded MT Bold" panose="020F0704030504030204" pitchFamily="34" charset="0"/>
              </a:rPr>
              <a:t> </a:t>
            </a:r>
            <a:r>
              <a:rPr lang="en-GB" sz="4000" dirty="0" err="1">
                <a:latin typeface="Arial Rounded MT Bold" panose="020F0704030504030204" pitchFamily="34" charset="0"/>
              </a:rPr>
              <a:t>na</a:t>
            </a:r>
            <a:r>
              <a:rPr lang="en-GB" sz="4000" dirty="0">
                <a:latin typeface="Arial Rounded MT Bold" panose="020F0704030504030204" pitchFamily="34" charset="0"/>
              </a:rPr>
              <a:t> </a:t>
            </a:r>
            <a:r>
              <a:rPr lang="en-GB" sz="4000" dirty="0" err="1">
                <a:latin typeface="Arial Rounded MT Bold" panose="020F0704030504030204" pitchFamily="34" charset="0"/>
              </a:rPr>
              <a:t>eternidade</a:t>
            </a:r>
            <a:endParaRPr lang="en-GB" sz="4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59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7" grpId="0" animBg="1"/>
      <p:bldP spid="2" grpId="0" animBg="1"/>
      <p:bldP spid="3" grpId="0" animBg="1"/>
      <p:bldP spid="5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933BA-8DB8-0E04-B50B-299AE72A0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asta with solid fill">
            <a:extLst>
              <a:ext uri="{FF2B5EF4-FFF2-40B4-BE49-F238E27FC236}">
                <a16:creationId xmlns:a16="http://schemas.microsoft.com/office/drawing/2014/main" id="{6B3EA643-3DFA-AF36-2DDF-658C29D27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7848" y="3110956"/>
            <a:ext cx="2498576" cy="24985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8885E7-7F1A-B64A-F3FA-0E45AF4EF38F}"/>
              </a:ext>
            </a:extLst>
          </p:cNvPr>
          <p:cNvSpPr txBox="1"/>
          <p:nvPr/>
        </p:nvSpPr>
        <p:spPr>
          <a:xfrm rot="21259319">
            <a:off x="5124479" y="2750167"/>
            <a:ext cx="2498576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pt-BR" b="0" dirty="0">
                <a:effectLst/>
                <a:latin typeface="Consolas" panose="020B0609020204030204" pitchFamily="49" charset="0"/>
              </a:rPr>
              <a:t>sabor de divindade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64967-2B8D-EE89-8C47-10FAEE1D6DF3}"/>
              </a:ext>
            </a:extLst>
          </p:cNvPr>
          <p:cNvSpPr txBox="1"/>
          <p:nvPr/>
        </p:nvSpPr>
        <p:spPr>
          <a:xfrm>
            <a:off x="9768408" y="5949280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hlinkClick r:id="rId5"/>
              </a:rPr>
              <a:t>56:8-4</a:t>
            </a: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3BFC8B-C1DC-8FC0-7A6A-7C6674C0BBE5}"/>
              </a:ext>
            </a:extLst>
          </p:cNvPr>
          <p:cNvSpPr txBox="1">
            <a:spLocks/>
          </p:cNvSpPr>
          <p:nvPr/>
        </p:nvSpPr>
        <p:spPr>
          <a:xfrm>
            <a:off x="4583832" y="548680"/>
            <a:ext cx="3123860" cy="6258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GB" dirty="0" err="1"/>
              <a:t>RESposta</a:t>
            </a:r>
            <a:endParaRPr lang="en-GB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783D02B-CAC3-8414-4271-D1464C2CF0A1}"/>
              </a:ext>
            </a:extLst>
          </p:cNvPr>
          <p:cNvSpPr txBox="1">
            <a:spLocks/>
          </p:cNvSpPr>
          <p:nvPr/>
        </p:nvSpPr>
        <p:spPr>
          <a:xfrm>
            <a:off x="2602384" y="1630826"/>
            <a:ext cx="7992888" cy="53216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rPr>
              <a:t>Como o Ser Supremo pode enriquecer os meus dias?</a:t>
            </a:r>
          </a:p>
        </p:txBody>
      </p:sp>
    </p:spTree>
    <p:extLst>
      <p:ext uri="{BB962C8B-B14F-4D97-AF65-F5344CB8AC3E}">
        <p14:creationId xmlns:p14="http://schemas.microsoft.com/office/powerpoint/2010/main" val="187988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2EEA1D-35C6-AF72-7637-E651AE97BE6A}"/>
              </a:ext>
            </a:extLst>
          </p:cNvPr>
          <p:cNvSpPr txBox="1"/>
          <p:nvPr/>
        </p:nvSpPr>
        <p:spPr>
          <a:xfrm>
            <a:off x="983432" y="908720"/>
            <a:ext cx="592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Fica</a:t>
            </a:r>
            <a:r>
              <a:rPr lang="en-GB" sz="2800" dirty="0"/>
              <a:t> sempre um </a:t>
            </a:r>
            <a:r>
              <a:rPr lang="en-GB" sz="2800" dirty="0" err="1"/>
              <a:t>pouco</a:t>
            </a:r>
            <a:r>
              <a:rPr lang="en-GB" sz="2800" dirty="0"/>
              <a:t> de perfume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2D29A-B62C-168D-601F-6BFB033D634F}"/>
              </a:ext>
            </a:extLst>
          </p:cNvPr>
          <p:cNvSpPr txBox="1"/>
          <p:nvPr/>
        </p:nvSpPr>
        <p:spPr>
          <a:xfrm>
            <a:off x="2423592" y="2254533"/>
            <a:ext cx="5082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Nas </a:t>
            </a:r>
            <a:r>
              <a:rPr lang="en-GB" sz="2800" dirty="0" err="1"/>
              <a:t>mãos</a:t>
            </a:r>
            <a:r>
              <a:rPr lang="en-GB" sz="2800" dirty="0"/>
              <a:t> que </a:t>
            </a:r>
            <a:r>
              <a:rPr lang="en-GB" sz="2800" dirty="0" err="1"/>
              <a:t>oferecem</a:t>
            </a:r>
            <a:r>
              <a:rPr lang="en-GB" sz="2800" dirty="0"/>
              <a:t> </a:t>
            </a:r>
            <a:r>
              <a:rPr lang="en-GB" sz="2800" dirty="0" err="1"/>
              <a:t>rosas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B1E16-E963-8015-F0D5-01CE38B18A44}"/>
              </a:ext>
            </a:extLst>
          </p:cNvPr>
          <p:cNvSpPr txBox="1"/>
          <p:nvPr/>
        </p:nvSpPr>
        <p:spPr>
          <a:xfrm>
            <a:off x="3791744" y="3717032"/>
            <a:ext cx="6065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Nas </a:t>
            </a:r>
            <a:r>
              <a:rPr lang="en-GB" sz="2800" dirty="0" err="1"/>
              <a:t>mãos</a:t>
            </a:r>
            <a:r>
              <a:rPr lang="en-GB" sz="2800" dirty="0"/>
              <a:t> que </a:t>
            </a:r>
            <a:r>
              <a:rPr lang="en-GB" sz="2800" dirty="0" err="1"/>
              <a:t>sabem</a:t>
            </a:r>
            <a:r>
              <a:rPr lang="en-GB" sz="2800" dirty="0"/>
              <a:t> ser </a:t>
            </a:r>
            <a:r>
              <a:rPr lang="en-GB" sz="2800" dirty="0" err="1"/>
              <a:t>generosas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2A125-D531-AFDA-7837-5F5E07056ADF}"/>
              </a:ext>
            </a:extLst>
          </p:cNvPr>
          <p:cNvSpPr txBox="1"/>
          <p:nvPr/>
        </p:nvSpPr>
        <p:spPr>
          <a:xfrm>
            <a:off x="5303912" y="5949280"/>
            <a:ext cx="123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hlinkClick r:id="rId3"/>
              </a:rPr>
              <a:t>Youtube</a:t>
            </a:r>
            <a:r>
              <a:rPr lang="en-GB" dirty="0">
                <a:hlinkClick r:id="rId3"/>
              </a:rPr>
              <a:t> 1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31D0E-547F-69C1-AC0F-51E61BA82EA7}"/>
              </a:ext>
            </a:extLst>
          </p:cNvPr>
          <p:cNvSpPr txBox="1"/>
          <p:nvPr/>
        </p:nvSpPr>
        <p:spPr>
          <a:xfrm>
            <a:off x="6824433" y="5949280"/>
            <a:ext cx="123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hlinkClick r:id="rId4"/>
              </a:rPr>
              <a:t>Youtube</a:t>
            </a:r>
            <a:r>
              <a:rPr lang="en-GB" dirty="0">
                <a:hlinkClick r:id="rId4"/>
              </a:rPr>
              <a:t>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8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 mug of hot chocolate with marshmallows">
            <a:extLst>
              <a:ext uri="{FF2B5EF4-FFF2-40B4-BE49-F238E27FC236}">
                <a16:creationId xmlns:a16="http://schemas.microsoft.com/office/drawing/2014/main" id="{C3D72BC4-86DB-F553-6269-A6835A404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0900" y="643467"/>
            <a:ext cx="541019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1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13DCF3D-0966-31BD-0724-86F0BDB2735D}"/>
              </a:ext>
            </a:extLst>
          </p:cNvPr>
          <p:cNvSpPr/>
          <p:nvPr/>
        </p:nvSpPr>
        <p:spPr>
          <a:xfrm>
            <a:off x="551384" y="1986560"/>
            <a:ext cx="3024336" cy="288032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Trindade</a:t>
            </a:r>
          </a:p>
        </p:txBody>
      </p:sp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A912187A-840B-ABCD-40A1-E28AC21CA6A6}"/>
              </a:ext>
            </a:extLst>
          </p:cNvPr>
          <p:cNvSpPr/>
          <p:nvPr/>
        </p:nvSpPr>
        <p:spPr>
          <a:xfrm>
            <a:off x="8832304" y="2204864"/>
            <a:ext cx="2160240" cy="2448272"/>
          </a:xfrm>
          <a:prstGeom prst="flowChartDela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Supremo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34F39D1-D17B-D37B-AC1B-B46796C4BAB1}"/>
              </a:ext>
            </a:extLst>
          </p:cNvPr>
          <p:cNvSpPr/>
          <p:nvPr/>
        </p:nvSpPr>
        <p:spPr>
          <a:xfrm>
            <a:off x="4079776" y="2924944"/>
            <a:ext cx="3960440" cy="79208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Potenciais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DC163-6A1A-2B2F-6E30-AA9146712D54}"/>
              </a:ext>
            </a:extLst>
          </p:cNvPr>
          <p:cNvSpPr txBox="1"/>
          <p:nvPr/>
        </p:nvSpPr>
        <p:spPr>
          <a:xfrm>
            <a:off x="623392" y="5332566"/>
            <a:ext cx="302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Absolutos</a:t>
            </a:r>
            <a:r>
              <a:rPr lang="en-GB" dirty="0"/>
              <a:t> e </a:t>
            </a:r>
            <a:r>
              <a:rPr lang="en-GB" dirty="0" err="1"/>
              <a:t>inalcançáveis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B5AAC-721F-9597-92DC-35F3A63C79A9}"/>
              </a:ext>
            </a:extLst>
          </p:cNvPr>
          <p:cNvSpPr txBox="1"/>
          <p:nvPr/>
        </p:nvSpPr>
        <p:spPr>
          <a:xfrm>
            <a:off x="8832304" y="5332566"/>
            <a:ext cx="23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Finitos</a:t>
            </a:r>
            <a:r>
              <a:rPr lang="en-GB" dirty="0"/>
              <a:t> e </a:t>
            </a:r>
            <a:r>
              <a:rPr lang="en-GB" dirty="0" err="1"/>
              <a:t>alcançáveis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50710E-D35C-E37A-1B2C-A4683228A462}"/>
              </a:ext>
            </a:extLst>
          </p:cNvPr>
          <p:cNvSpPr txBox="1">
            <a:spLocks/>
          </p:cNvSpPr>
          <p:nvPr/>
        </p:nvSpPr>
        <p:spPr>
          <a:xfrm>
            <a:off x="1631504" y="332656"/>
            <a:ext cx="8928991" cy="7040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err="1">
                <a:latin typeface="Arial Rounded MT Bold" panose="020F0704030504030204" pitchFamily="34" charset="0"/>
              </a:rPr>
              <a:t>POTENCIAIS</a:t>
            </a:r>
            <a:r>
              <a:rPr lang="en-GB" sz="4000" dirty="0">
                <a:latin typeface="Arial Rounded MT Bold" panose="020F0704030504030204" pitchFamily="34" charset="0"/>
              </a:rPr>
              <a:t> PARA O SUPREMO</a:t>
            </a:r>
          </a:p>
        </p:txBody>
      </p:sp>
    </p:spTree>
    <p:extLst>
      <p:ext uri="{BB962C8B-B14F-4D97-AF65-F5344CB8AC3E}">
        <p14:creationId xmlns:p14="http://schemas.microsoft.com/office/powerpoint/2010/main" val="102586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4 - Psicológicos">
            <a:extLst>
              <a:ext uri="{FF2B5EF4-FFF2-40B4-BE49-F238E27FC236}">
                <a16:creationId xmlns:a16="http://schemas.microsoft.com/office/drawing/2014/main" id="{D473A206-7B10-7ED7-971B-FB2DA3225E15}"/>
              </a:ext>
            </a:extLst>
          </p:cNvPr>
          <p:cNvSpPr txBox="1"/>
          <p:nvPr/>
        </p:nvSpPr>
        <p:spPr>
          <a:xfrm>
            <a:off x="3143672" y="1268760"/>
            <a:ext cx="86409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4. Psicológicos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Empatia ou ausência dela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Nível de autocontrole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Estado emocional (raiva, medo, tristeza podem distorcer julgamentos)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Experiências passadas e traumas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Transtornos mentais ou de personalidade</a:t>
            </a:r>
          </a:p>
        </p:txBody>
      </p:sp>
      <p:sp>
        <p:nvSpPr>
          <p:cNvPr id="3" name="1-MoraisEticos">
            <a:extLst>
              <a:ext uri="{FF2B5EF4-FFF2-40B4-BE49-F238E27FC236}">
                <a16:creationId xmlns:a16="http://schemas.microsoft.com/office/drawing/2014/main" id="{D173156F-2F5E-6947-8B6D-AEE1B881D735}"/>
              </a:ext>
            </a:extLst>
          </p:cNvPr>
          <p:cNvSpPr txBox="1"/>
          <p:nvPr/>
        </p:nvSpPr>
        <p:spPr>
          <a:xfrm>
            <a:off x="3287688" y="126876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1. Morais / Éticos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Princípios éticos pessoais (honestidade, justiça, compaixão)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Códigos morais aprendidos (religiosos, filosóficos)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Consciência / senso de certo e errado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Grau de desenvolvimento moral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F659DC-C4D2-794A-3D0F-07FE8BACC9F6}"/>
              </a:ext>
            </a:extLst>
          </p:cNvPr>
          <p:cNvSpPr/>
          <p:nvPr/>
        </p:nvSpPr>
        <p:spPr>
          <a:xfrm>
            <a:off x="4655840" y="4509120"/>
            <a:ext cx="2232248" cy="12241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Decisão</a:t>
            </a:r>
            <a:r>
              <a:rPr lang="en-GB" dirty="0"/>
              <a:t> Moral</a:t>
            </a:r>
          </a:p>
        </p:txBody>
      </p:sp>
      <p:sp>
        <p:nvSpPr>
          <p:cNvPr id="6" name="2 - Sociais">
            <a:extLst>
              <a:ext uri="{FF2B5EF4-FFF2-40B4-BE49-F238E27FC236}">
                <a16:creationId xmlns:a16="http://schemas.microsoft.com/office/drawing/2014/main" id="{92BF9CD9-EF83-1FEF-F20C-EAC4B0A39325}"/>
              </a:ext>
            </a:extLst>
          </p:cNvPr>
          <p:cNvSpPr txBox="1"/>
          <p:nvPr/>
        </p:nvSpPr>
        <p:spPr>
          <a:xfrm>
            <a:off x="3143672" y="1268760"/>
            <a:ext cx="82089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2. Sociais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Pressão social / influência de grupo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Expectativas familiares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Normas da comunidade ou sociedade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Exemplo ou julgamento de figuras de autoridade (pais, líderes, professores)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Consequências sociais (reputação, aprovação ou rejeição)</a:t>
            </a:r>
          </a:p>
        </p:txBody>
      </p:sp>
      <p:sp>
        <p:nvSpPr>
          <p:cNvPr id="8" name="3 - Culturais">
            <a:extLst>
              <a:ext uri="{FF2B5EF4-FFF2-40B4-BE49-F238E27FC236}">
                <a16:creationId xmlns:a16="http://schemas.microsoft.com/office/drawing/2014/main" id="{D53B5FDF-368D-416B-31DB-C079298BBCE0}"/>
              </a:ext>
            </a:extLst>
          </p:cNvPr>
          <p:cNvSpPr txBox="1"/>
          <p:nvPr/>
        </p:nvSpPr>
        <p:spPr>
          <a:xfrm>
            <a:off x="3143672" y="1268760"/>
            <a:ext cx="84969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3. Culturais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Valores culturais predominantes (coletivismo vs. individualismo, por exemplo)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Tradições e costumes locais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Regras sociais não escritas (tabus, rituais)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Religião / crença espiritual dominante</a:t>
            </a:r>
          </a:p>
        </p:txBody>
      </p:sp>
      <p:sp>
        <p:nvSpPr>
          <p:cNvPr id="12" name="5 - Cognitvos">
            <a:extLst>
              <a:ext uri="{FF2B5EF4-FFF2-40B4-BE49-F238E27FC236}">
                <a16:creationId xmlns:a16="http://schemas.microsoft.com/office/drawing/2014/main" id="{F7103AF9-D14B-6295-F8E3-300AC38BE3D7}"/>
              </a:ext>
            </a:extLst>
          </p:cNvPr>
          <p:cNvSpPr txBox="1"/>
          <p:nvPr/>
        </p:nvSpPr>
        <p:spPr>
          <a:xfrm>
            <a:off x="3143672" y="1268760"/>
            <a:ext cx="84249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5. Cognitivos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Capacidade de pensar nas consequências (curto e longo prazo)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Grau de informação ou conhecimento sobre a situação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Habilidades de raciocínio moral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Tendências cognitivas (viés de confirmação, dissonância cognitiva)</a:t>
            </a:r>
          </a:p>
        </p:txBody>
      </p:sp>
      <p:sp>
        <p:nvSpPr>
          <p:cNvPr id="14" name="6 - Legais">
            <a:extLst>
              <a:ext uri="{FF2B5EF4-FFF2-40B4-BE49-F238E27FC236}">
                <a16:creationId xmlns:a16="http://schemas.microsoft.com/office/drawing/2014/main" id="{5246D583-C2F0-112A-5D0D-F7C94A896BA3}"/>
              </a:ext>
            </a:extLst>
          </p:cNvPr>
          <p:cNvSpPr txBox="1"/>
          <p:nvPr/>
        </p:nvSpPr>
        <p:spPr>
          <a:xfrm>
            <a:off x="3143672" y="124613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6. Legais / Institucionais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Leis vigentes (o que é legal ou ilegal)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Normas da escola, empresa ou instituição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Medo de punição ou desejo de recompensa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Época da vida</a:t>
            </a:r>
          </a:p>
        </p:txBody>
      </p:sp>
      <p:sp>
        <p:nvSpPr>
          <p:cNvPr id="16" name="7 - Econômicos">
            <a:extLst>
              <a:ext uri="{FF2B5EF4-FFF2-40B4-BE49-F238E27FC236}">
                <a16:creationId xmlns:a16="http://schemas.microsoft.com/office/drawing/2014/main" id="{D235E786-942E-1541-F070-EA967F01D375}"/>
              </a:ext>
            </a:extLst>
          </p:cNvPr>
          <p:cNvSpPr txBox="1"/>
          <p:nvPr/>
        </p:nvSpPr>
        <p:spPr>
          <a:xfrm>
            <a:off x="3143672" y="118439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7. Econômicos / Materiais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Situação financeira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Interesse próprio ou vantagem pessoal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Risco de perda ou ganho material</a:t>
            </a:r>
          </a:p>
        </p:txBody>
      </p:sp>
      <p:sp>
        <p:nvSpPr>
          <p:cNvPr id="18" name="8 - Biológicos">
            <a:extLst>
              <a:ext uri="{FF2B5EF4-FFF2-40B4-BE49-F238E27FC236}">
                <a16:creationId xmlns:a16="http://schemas.microsoft.com/office/drawing/2014/main" id="{6E0FF4B9-89C4-40C1-90DD-DA6544B24A47}"/>
              </a:ext>
            </a:extLst>
          </p:cNvPr>
          <p:cNvSpPr txBox="1"/>
          <p:nvPr/>
        </p:nvSpPr>
        <p:spPr>
          <a:xfrm>
            <a:off x="3143672" y="1184396"/>
            <a:ext cx="79928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8. Biológicos / Instintivos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Impulsos básicos (sobrevivência, proteção de familiares)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Instinto de autopreservação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Fatores hormonais ou neurológicos (</a:t>
            </a:r>
            <a:r>
              <a:rPr lang="pt-BR" dirty="0" err="1"/>
              <a:t>ex</a:t>
            </a:r>
            <a:r>
              <a:rPr lang="pt-BR" dirty="0"/>
              <a:t>: dopamina, cortisol)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C72776-E762-8083-59F0-FDC2D67C77E8}"/>
              </a:ext>
            </a:extLst>
          </p:cNvPr>
          <p:cNvGrpSpPr/>
          <p:nvPr/>
        </p:nvGrpSpPr>
        <p:grpSpPr>
          <a:xfrm>
            <a:off x="1703511" y="3215692"/>
            <a:ext cx="8712970" cy="1293428"/>
            <a:chOff x="2207567" y="3202938"/>
            <a:chExt cx="7661405" cy="1293428"/>
          </a:xfrm>
        </p:grpSpPr>
        <p:sp>
          <p:nvSpPr>
            <p:cNvPr id="19" name="Arrow: Striped Right 18">
              <a:extLst>
                <a:ext uri="{FF2B5EF4-FFF2-40B4-BE49-F238E27FC236}">
                  <a16:creationId xmlns:a16="http://schemas.microsoft.com/office/drawing/2014/main" id="{1B342DFD-1286-FD1F-1113-F8F038E14DEB}"/>
                </a:ext>
              </a:extLst>
            </p:cNvPr>
            <p:cNvSpPr/>
            <p:nvPr/>
          </p:nvSpPr>
          <p:spPr>
            <a:xfrm rot="5400000">
              <a:off x="5305549" y="3525896"/>
              <a:ext cx="932829" cy="1008112"/>
            </a:xfrm>
            <a:prstGeom prst="striped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4BD72478-E246-5157-DF8C-9BD987827E71}"/>
                </a:ext>
              </a:extLst>
            </p:cNvPr>
            <p:cNvSpPr/>
            <p:nvPr/>
          </p:nvSpPr>
          <p:spPr>
            <a:xfrm rot="16200000">
              <a:off x="5889235" y="-478729"/>
              <a:ext cx="298069" cy="7661405"/>
            </a:xfrm>
            <a:prstGeom prst="leftBrace">
              <a:avLst>
                <a:gd name="adj1" fmla="val 8333"/>
                <a:gd name="adj2" fmla="val 4670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14BEB8-6F5A-5032-3EDC-CCE22EC5F75F}"/>
              </a:ext>
            </a:extLst>
          </p:cNvPr>
          <p:cNvSpPr txBox="1">
            <a:spLocks/>
          </p:cNvSpPr>
          <p:nvPr/>
        </p:nvSpPr>
        <p:spPr>
          <a:xfrm>
            <a:off x="2495600" y="265108"/>
            <a:ext cx="6552728" cy="7040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err="1">
                <a:latin typeface="Arial Rounded MT Bold" panose="020F0704030504030204" pitchFamily="34" charset="0"/>
              </a:rPr>
              <a:t>QUANTOS</a:t>
            </a:r>
            <a:r>
              <a:rPr lang="en-GB" sz="4000" dirty="0">
                <a:latin typeface="Arial Rounded MT Bold" panose="020F0704030504030204" pitchFamily="34" charset="0"/>
              </a:rPr>
              <a:t> </a:t>
            </a:r>
            <a:r>
              <a:rPr lang="en-GB" sz="4000" dirty="0" err="1">
                <a:latin typeface="Arial Rounded MT Bold" panose="020F0704030504030204" pitchFamily="34" charset="0"/>
              </a:rPr>
              <a:t>POTENCIAIS</a:t>
            </a:r>
            <a:r>
              <a:rPr lang="en-GB" sz="4000" dirty="0">
                <a:latin typeface="Arial Rounded MT Bold" panose="020F07040305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6102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3" grpId="0"/>
      <p:bldP spid="3" grpId="1"/>
      <p:bldP spid="4" grpId="0" animBg="1"/>
      <p:bldP spid="6" grpId="0"/>
      <p:bldP spid="6" grpId="1"/>
      <p:bldP spid="8" grpId="0"/>
      <p:bldP spid="8" grpId="1"/>
      <p:bldP spid="12" grpId="0"/>
      <p:bldP spid="12" grpId="1"/>
      <p:bldP spid="14" grpId="0"/>
      <p:bldP spid="14" grpId="1"/>
      <p:bldP spid="16" grpId="0"/>
      <p:bldP spid="16" grpId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8127CB-12A0-006B-49A2-8F3D0C34FDCA}"/>
              </a:ext>
            </a:extLst>
          </p:cNvPr>
          <p:cNvSpPr txBox="1"/>
          <p:nvPr/>
        </p:nvSpPr>
        <p:spPr>
          <a:xfrm>
            <a:off x="2145264" y="1306084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  </a:t>
            </a:r>
            <a:r>
              <a:rPr lang="en-GB" dirty="0" err="1"/>
              <a:t>Situações</a:t>
            </a:r>
            <a:r>
              <a:rPr lang="en-GB" dirty="0"/>
              <a:t>  X 2 </a:t>
            </a:r>
            <a:r>
              <a:rPr lang="en-GB" dirty="0" err="1"/>
              <a:t>opções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16921-85AA-4FB4-699D-99798DF1C1EA}"/>
              </a:ext>
            </a:extLst>
          </p:cNvPr>
          <p:cNvSpPr txBox="1"/>
          <p:nvPr/>
        </p:nvSpPr>
        <p:spPr>
          <a:xfrm>
            <a:off x="6682838" y="2063984"/>
            <a:ext cx="1892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1,85 quatrilhão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6472B2-CDA7-F4EF-A2C8-B15AA8496E1E}"/>
              </a:ext>
            </a:extLst>
          </p:cNvPr>
          <p:cNvGrpSpPr/>
          <p:nvPr/>
        </p:nvGrpSpPr>
        <p:grpSpPr>
          <a:xfrm>
            <a:off x="1703512" y="2815096"/>
            <a:ext cx="8712970" cy="2918160"/>
            <a:chOff x="1703512" y="2815096"/>
            <a:chExt cx="8712970" cy="29181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1A0A37-1331-AFD5-DD47-A79C30BE99E0}"/>
                </a:ext>
              </a:extLst>
            </p:cNvPr>
            <p:cNvSpPr txBox="1"/>
            <p:nvPr/>
          </p:nvSpPr>
          <p:spPr>
            <a:xfrm>
              <a:off x="5757138" y="2815096"/>
              <a:ext cx="41764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“</a:t>
              </a:r>
              <a:r>
                <a:rPr lang="pt-BR" b="1" dirty="0">
                  <a:solidFill>
                    <a:srgbClr val="002060"/>
                  </a:solidFill>
                </a:rPr>
                <a:t>zilhões</a:t>
              </a:r>
              <a:r>
                <a:rPr lang="pt-BR" dirty="0"/>
                <a:t>” de combinações de fatores</a:t>
              </a:r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401D20-FFD0-B4CE-4FF7-73A989723096}"/>
                </a:ext>
              </a:extLst>
            </p:cNvPr>
            <p:cNvSpPr/>
            <p:nvPr/>
          </p:nvSpPr>
          <p:spPr>
            <a:xfrm>
              <a:off x="4655840" y="4509120"/>
              <a:ext cx="2232248" cy="12241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Decisão</a:t>
              </a:r>
              <a:r>
                <a:rPr lang="en-GB" dirty="0"/>
                <a:t> Moral</a:t>
              </a:r>
            </a:p>
          </p:txBody>
        </p:sp>
        <p:sp>
          <p:nvSpPr>
            <p:cNvPr id="9" name="Arrow: Striped Right 8">
              <a:extLst>
                <a:ext uri="{FF2B5EF4-FFF2-40B4-BE49-F238E27FC236}">
                  <a16:creationId xmlns:a16="http://schemas.microsoft.com/office/drawing/2014/main" id="{E2B998F9-C252-F692-1AC4-199C2EEA8495}"/>
                </a:ext>
              </a:extLst>
            </p:cNvPr>
            <p:cNvSpPr/>
            <p:nvPr/>
          </p:nvSpPr>
          <p:spPr>
            <a:xfrm rot="5400000">
              <a:off x="5290724" y="3469466"/>
              <a:ext cx="932829" cy="1146480"/>
            </a:xfrm>
            <a:prstGeom prst="striped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2AEB6F85-6A91-EAC1-075A-96A8D0503417}"/>
                </a:ext>
              </a:extLst>
            </p:cNvPr>
            <p:cNvSpPr/>
            <p:nvPr/>
          </p:nvSpPr>
          <p:spPr>
            <a:xfrm rot="16200000">
              <a:off x="5910962" y="-991758"/>
              <a:ext cx="298069" cy="8712970"/>
            </a:xfrm>
            <a:prstGeom prst="leftBrace">
              <a:avLst>
                <a:gd name="adj1" fmla="val 8333"/>
                <a:gd name="adj2" fmla="val 4670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C073679-8EA4-84E8-21AC-AE1449ABCB4A}"/>
                </a:ext>
              </a:extLst>
            </p:cNvPr>
            <p:cNvSpPr txBox="1"/>
            <p:nvPr/>
          </p:nvSpPr>
          <p:spPr>
            <a:xfrm>
              <a:off x="2423592" y="2846360"/>
              <a:ext cx="17576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Decisão moral</a:t>
              </a:r>
              <a:endParaRPr lang="en-GB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6C137A2-957B-1F83-772B-353DC293F9B8}"/>
              </a:ext>
            </a:extLst>
          </p:cNvPr>
          <p:cNvSpPr txBox="1"/>
          <p:nvPr/>
        </p:nvSpPr>
        <p:spPr>
          <a:xfrm>
            <a:off x="6681768" y="131056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4.294.967.296</a:t>
            </a:r>
            <a:r>
              <a:rPr lang="en-GB" dirty="0">
                <a:sym typeface="Wingdings" panose="05000000000000000000" pitchFamily="2" charset="2"/>
              </a:rPr>
              <a:t> </a:t>
            </a:r>
            <a:endParaRPr lang="en-GB" dirty="0"/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FD0ECC77-626D-D309-B782-70E84EE18710}"/>
              </a:ext>
            </a:extLst>
          </p:cNvPr>
          <p:cNvSpPr/>
          <p:nvPr/>
        </p:nvSpPr>
        <p:spPr>
          <a:xfrm>
            <a:off x="5465566" y="1291856"/>
            <a:ext cx="583145" cy="38356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D0F51-BEF3-D7E1-0919-39D773D239B2}"/>
              </a:ext>
            </a:extLst>
          </p:cNvPr>
          <p:cNvSpPr txBox="1"/>
          <p:nvPr/>
        </p:nvSpPr>
        <p:spPr>
          <a:xfrm>
            <a:off x="2146334" y="2063984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  </a:t>
            </a:r>
            <a:r>
              <a:rPr lang="en-GB" dirty="0" err="1"/>
              <a:t>Situações</a:t>
            </a:r>
            <a:r>
              <a:rPr lang="en-GB" dirty="0"/>
              <a:t>  X 3 </a:t>
            </a:r>
            <a:r>
              <a:rPr lang="en-GB" dirty="0" err="1"/>
              <a:t>opções</a:t>
            </a:r>
            <a:endParaRPr lang="en-GB" dirty="0"/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40DB947C-8B57-5608-98E4-6784D1FB7A63}"/>
              </a:ext>
            </a:extLst>
          </p:cNvPr>
          <p:cNvSpPr/>
          <p:nvPr/>
        </p:nvSpPr>
        <p:spPr>
          <a:xfrm>
            <a:off x="5465565" y="2114774"/>
            <a:ext cx="583145" cy="38356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C715D4-4173-6251-EAD2-CB69EBBB5CA4}"/>
              </a:ext>
            </a:extLst>
          </p:cNvPr>
          <p:cNvSpPr txBox="1">
            <a:spLocks/>
          </p:cNvSpPr>
          <p:nvPr/>
        </p:nvSpPr>
        <p:spPr>
          <a:xfrm>
            <a:off x="2495600" y="265108"/>
            <a:ext cx="6552728" cy="7040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err="1">
                <a:latin typeface="Arial Rounded MT Bold" panose="020F0704030504030204" pitchFamily="34" charset="0"/>
              </a:rPr>
              <a:t>QUANTOS</a:t>
            </a:r>
            <a:r>
              <a:rPr lang="en-GB" sz="4000" dirty="0">
                <a:latin typeface="Arial Rounded MT Bold" panose="020F0704030504030204" pitchFamily="34" charset="0"/>
              </a:rPr>
              <a:t> </a:t>
            </a:r>
            <a:r>
              <a:rPr lang="en-GB" sz="4000" dirty="0" err="1">
                <a:latin typeface="Arial Rounded MT Bold" panose="020F0704030504030204" pitchFamily="34" charset="0"/>
              </a:rPr>
              <a:t>POTENCIAIS</a:t>
            </a:r>
            <a:r>
              <a:rPr lang="en-GB" sz="4000" dirty="0">
                <a:latin typeface="Arial Rounded MT Bold" panose="020F07040305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4079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2" grpId="0"/>
      <p:bldP spid="14" grpId="0" animBg="1"/>
      <p:bldP spid="1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569789FC-57CA-B323-AC1F-47C9339E388F}"/>
              </a:ext>
            </a:extLst>
          </p:cNvPr>
          <p:cNvSpPr txBox="1">
            <a:spLocks/>
          </p:cNvSpPr>
          <p:nvPr/>
        </p:nvSpPr>
        <p:spPr>
          <a:xfrm>
            <a:off x="1847528" y="188640"/>
            <a:ext cx="9721080" cy="7200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Ser supremo e </a:t>
            </a:r>
            <a:r>
              <a:rPr lang="en-US" dirty="0" err="1"/>
              <a:t>todo-poderoso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69FAA3-050E-C9A2-8D45-4BCDE5D390DE}"/>
              </a:ext>
            </a:extLst>
          </p:cNvPr>
          <p:cNvGrpSpPr/>
          <p:nvPr/>
        </p:nvGrpSpPr>
        <p:grpSpPr>
          <a:xfrm>
            <a:off x="839416" y="2996952"/>
            <a:ext cx="3960440" cy="3312368"/>
            <a:chOff x="6023992" y="2204864"/>
            <a:chExt cx="3960440" cy="3312368"/>
          </a:xfrm>
        </p:grpSpPr>
        <p:sp>
          <p:nvSpPr>
            <p:cNvPr id="2" name="Flowchart: Delay 1">
              <a:extLst>
                <a:ext uri="{FF2B5EF4-FFF2-40B4-BE49-F238E27FC236}">
                  <a16:creationId xmlns:a16="http://schemas.microsoft.com/office/drawing/2014/main" id="{091D7F35-582C-4C78-0C11-3AD46B704B3D}"/>
                </a:ext>
              </a:extLst>
            </p:cNvPr>
            <p:cNvSpPr/>
            <p:nvPr/>
          </p:nvSpPr>
          <p:spPr>
            <a:xfrm>
              <a:off x="7032104" y="2564904"/>
              <a:ext cx="2160240" cy="2448272"/>
            </a:xfrm>
            <a:prstGeom prst="flowChartDelay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Espírito</a:t>
              </a:r>
            </a:p>
          </p:txBody>
        </p:sp>
        <p:sp>
          <p:nvSpPr>
            <p:cNvPr id="5" name="Double Bracket 4">
              <a:extLst>
                <a:ext uri="{FF2B5EF4-FFF2-40B4-BE49-F238E27FC236}">
                  <a16:creationId xmlns:a16="http://schemas.microsoft.com/office/drawing/2014/main" id="{171C8192-3644-2A65-F624-0ADE4BDA7B0A}"/>
                </a:ext>
              </a:extLst>
            </p:cNvPr>
            <p:cNvSpPr/>
            <p:nvPr/>
          </p:nvSpPr>
          <p:spPr>
            <a:xfrm>
              <a:off x="6023992" y="2204864"/>
              <a:ext cx="3960440" cy="3312368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CB16509-5A74-1D99-2788-360CA3FF51C4}"/>
              </a:ext>
            </a:extLst>
          </p:cNvPr>
          <p:cNvGrpSpPr/>
          <p:nvPr/>
        </p:nvGrpSpPr>
        <p:grpSpPr>
          <a:xfrm>
            <a:off x="6888088" y="2972968"/>
            <a:ext cx="3960440" cy="3312368"/>
            <a:chOff x="6023992" y="2204864"/>
            <a:chExt cx="3960440" cy="3312368"/>
          </a:xfrm>
        </p:grpSpPr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F84DA4D5-00E3-17E0-7C2B-DA1AFF0B981F}"/>
                </a:ext>
              </a:extLst>
            </p:cNvPr>
            <p:cNvSpPr/>
            <p:nvPr/>
          </p:nvSpPr>
          <p:spPr>
            <a:xfrm>
              <a:off x="7032104" y="2564904"/>
              <a:ext cx="2160240" cy="2448272"/>
            </a:xfrm>
            <a:prstGeom prst="flowChartDelay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Todo-</a:t>
              </a:r>
              <a:r>
                <a:rPr lang="en-GB" dirty="0" err="1"/>
                <a:t>Poderoso</a:t>
              </a:r>
              <a:endParaRPr lang="en-GB" dirty="0"/>
            </a:p>
          </p:txBody>
        </p:sp>
        <p:sp>
          <p:nvSpPr>
            <p:cNvPr id="9" name="Double Bracket 8">
              <a:extLst>
                <a:ext uri="{FF2B5EF4-FFF2-40B4-BE49-F238E27FC236}">
                  <a16:creationId xmlns:a16="http://schemas.microsoft.com/office/drawing/2014/main" id="{785DF597-C2A5-6947-793F-C327DD9BBEB0}"/>
                </a:ext>
              </a:extLst>
            </p:cNvPr>
            <p:cNvSpPr/>
            <p:nvPr/>
          </p:nvSpPr>
          <p:spPr>
            <a:xfrm>
              <a:off x="6023992" y="2204864"/>
              <a:ext cx="3960440" cy="3312368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itle 4">
            <a:extLst>
              <a:ext uri="{FF2B5EF4-FFF2-40B4-BE49-F238E27FC236}">
                <a16:creationId xmlns:a16="http://schemas.microsoft.com/office/drawing/2014/main" id="{17342472-534D-7097-5510-E942F49219F3}"/>
              </a:ext>
            </a:extLst>
          </p:cNvPr>
          <p:cNvSpPr txBox="1">
            <a:spLocks/>
          </p:cNvSpPr>
          <p:nvPr/>
        </p:nvSpPr>
        <p:spPr>
          <a:xfrm>
            <a:off x="1523492" y="1324640"/>
            <a:ext cx="2592288" cy="7200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havona</a:t>
            </a:r>
            <a:endParaRPr lang="en-US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DCD6787C-09FA-7B85-BCAB-62D8B10C71AB}"/>
              </a:ext>
            </a:extLst>
          </p:cNvPr>
          <p:cNvSpPr txBox="1">
            <a:spLocks/>
          </p:cNvSpPr>
          <p:nvPr/>
        </p:nvSpPr>
        <p:spPr>
          <a:xfrm>
            <a:off x="7230126" y="1324640"/>
            <a:ext cx="3492388" cy="7200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Universos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7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AA0D0B-7BAD-DB7F-63A8-EF8CBBE32C12}"/>
              </a:ext>
            </a:extLst>
          </p:cNvPr>
          <p:cNvSpPr txBox="1"/>
          <p:nvPr/>
        </p:nvSpPr>
        <p:spPr>
          <a:xfrm>
            <a:off x="8151074" y="550743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115:0-1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3949F5-6D9A-FF83-0428-5F01F84F7142}"/>
              </a:ext>
            </a:extLst>
          </p:cNvPr>
          <p:cNvSpPr/>
          <p:nvPr/>
        </p:nvSpPr>
        <p:spPr>
          <a:xfrm>
            <a:off x="2135560" y="1844824"/>
            <a:ext cx="2593016" cy="16891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Pai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A550AF6F-E493-0B25-E3EA-BF174CC34D6C}"/>
              </a:ext>
            </a:extLst>
          </p:cNvPr>
          <p:cNvSpPr/>
          <p:nvPr/>
        </p:nvSpPr>
        <p:spPr>
          <a:xfrm>
            <a:off x="5325008" y="2420007"/>
            <a:ext cx="1296144" cy="576064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27031-85F7-5AF3-10B9-94189D70B6B6}"/>
              </a:ext>
            </a:extLst>
          </p:cNvPr>
          <p:cNvSpPr txBox="1"/>
          <p:nvPr/>
        </p:nvSpPr>
        <p:spPr>
          <a:xfrm>
            <a:off x="7238936" y="2427797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Filiação</a:t>
            </a:r>
            <a:endParaRPr lang="en-GB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67B5C6-D40E-E6FF-B328-FE17BBE5BA08}"/>
              </a:ext>
            </a:extLst>
          </p:cNvPr>
          <p:cNvSpPr/>
          <p:nvPr/>
        </p:nvSpPr>
        <p:spPr>
          <a:xfrm>
            <a:off x="2135560" y="3727198"/>
            <a:ext cx="2593016" cy="1964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Supremo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E9E99F5E-B38E-907E-43CF-D1C633E52309}"/>
              </a:ext>
            </a:extLst>
          </p:cNvPr>
          <p:cNvSpPr/>
          <p:nvPr/>
        </p:nvSpPr>
        <p:spPr>
          <a:xfrm>
            <a:off x="5325008" y="4488402"/>
            <a:ext cx="1296144" cy="576064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9914A2-40C8-67A3-CE46-2EB9012139A1}"/>
              </a:ext>
            </a:extLst>
          </p:cNvPr>
          <p:cNvSpPr txBox="1"/>
          <p:nvPr/>
        </p:nvSpPr>
        <p:spPr>
          <a:xfrm>
            <a:off x="7217584" y="4535542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Realização</a:t>
            </a:r>
            <a:endParaRPr lang="en-GB" sz="2800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1359A67C-D8C3-B389-ED94-E29E336313E5}"/>
              </a:ext>
            </a:extLst>
          </p:cNvPr>
          <p:cNvSpPr txBox="1">
            <a:spLocks/>
          </p:cNvSpPr>
          <p:nvPr/>
        </p:nvSpPr>
        <p:spPr>
          <a:xfrm>
            <a:off x="3344788" y="328533"/>
            <a:ext cx="6552728" cy="7200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O que é </a:t>
            </a:r>
            <a:r>
              <a:rPr lang="en-US" dirty="0" err="1"/>
              <a:t>necessário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99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>
            <a:extLst>
              <a:ext uri="{FF2B5EF4-FFF2-40B4-BE49-F238E27FC236}">
                <a16:creationId xmlns:a16="http://schemas.microsoft.com/office/drawing/2014/main" id="{96B67C05-4E62-14CD-B066-01D8F338938B}"/>
              </a:ext>
            </a:extLst>
          </p:cNvPr>
          <p:cNvSpPr/>
          <p:nvPr/>
        </p:nvSpPr>
        <p:spPr>
          <a:xfrm>
            <a:off x="1127448" y="5013176"/>
            <a:ext cx="432048" cy="36004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3CA58ABB-AB64-318B-D12F-098914F2626E}"/>
              </a:ext>
            </a:extLst>
          </p:cNvPr>
          <p:cNvSpPr/>
          <p:nvPr/>
        </p:nvSpPr>
        <p:spPr>
          <a:xfrm>
            <a:off x="7012249" y="1124744"/>
            <a:ext cx="4320480" cy="4893088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E280FB7-428C-CE47-17ED-9F4BD63F97C4}"/>
              </a:ext>
            </a:extLst>
          </p:cNvPr>
          <p:cNvSpPr/>
          <p:nvPr/>
        </p:nvSpPr>
        <p:spPr>
          <a:xfrm rot="20826514">
            <a:off x="2137589" y="4512915"/>
            <a:ext cx="4347671" cy="1977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45721F-CEB8-E438-E534-A4BCFCC276AF}"/>
              </a:ext>
            </a:extLst>
          </p:cNvPr>
          <p:cNvSpPr/>
          <p:nvPr/>
        </p:nvSpPr>
        <p:spPr>
          <a:xfrm>
            <a:off x="7104112" y="260648"/>
            <a:ext cx="4228617" cy="579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353CDA2-7FD5-A119-EA50-2ABF52C0897C}"/>
              </a:ext>
            </a:extLst>
          </p:cNvPr>
          <p:cNvSpPr txBox="1">
            <a:spLocks/>
          </p:cNvSpPr>
          <p:nvPr/>
        </p:nvSpPr>
        <p:spPr>
          <a:xfrm>
            <a:off x="623392" y="98284"/>
            <a:ext cx="5328592" cy="64461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Transformação</a:t>
            </a:r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E1F90DA6-CFC8-2205-CD2F-8A685C84CAC7}"/>
              </a:ext>
            </a:extLst>
          </p:cNvPr>
          <p:cNvSpPr txBox="1">
            <a:spLocks/>
          </p:cNvSpPr>
          <p:nvPr/>
        </p:nvSpPr>
        <p:spPr>
          <a:xfrm>
            <a:off x="1100529" y="840168"/>
            <a:ext cx="3627320" cy="64461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Repentina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973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14C79-FDC8-CCC6-CBC6-6ADFCB4B0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iley Face 2">
            <a:extLst>
              <a:ext uri="{FF2B5EF4-FFF2-40B4-BE49-F238E27FC236}">
                <a16:creationId xmlns:a16="http://schemas.microsoft.com/office/drawing/2014/main" id="{AE1AD4A9-E273-7DFD-2D09-2A0A88DC4F70}"/>
              </a:ext>
            </a:extLst>
          </p:cNvPr>
          <p:cNvSpPr/>
          <p:nvPr/>
        </p:nvSpPr>
        <p:spPr>
          <a:xfrm>
            <a:off x="7012249" y="1124744"/>
            <a:ext cx="4320480" cy="4893088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C2C563-74CE-F720-B6DD-BC705728B967}"/>
              </a:ext>
            </a:extLst>
          </p:cNvPr>
          <p:cNvSpPr/>
          <p:nvPr/>
        </p:nvSpPr>
        <p:spPr>
          <a:xfrm>
            <a:off x="7104112" y="260648"/>
            <a:ext cx="4228617" cy="579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149DE-1AB1-D17E-8A04-7895FF5BB12C}"/>
              </a:ext>
            </a:extLst>
          </p:cNvPr>
          <p:cNvSpPr txBox="1"/>
          <p:nvPr/>
        </p:nvSpPr>
        <p:spPr>
          <a:xfrm>
            <a:off x="644368" y="1968374"/>
            <a:ext cx="57396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Num </a:t>
            </a:r>
            <a:r>
              <a:rPr lang="en-GB" sz="2800" dirty="0" err="1"/>
              <a:t>momento</a:t>
            </a:r>
            <a:r>
              <a:rPr lang="en-GB" sz="2800" dirty="0"/>
              <a:t>, </a:t>
            </a:r>
            <a:r>
              <a:rPr lang="en-GB" sz="2800" dirty="0" err="1"/>
              <a:t>num</a:t>
            </a:r>
            <a:r>
              <a:rPr lang="en-GB" sz="2800" dirty="0"/>
              <a:t> </a:t>
            </a:r>
            <a:r>
              <a:rPr lang="en-GB" sz="2800" dirty="0" err="1"/>
              <a:t>abrir</a:t>
            </a:r>
            <a:r>
              <a:rPr lang="en-GB" sz="2800" dirty="0"/>
              <a:t> e </a:t>
            </a:r>
            <a:r>
              <a:rPr lang="en-GB" sz="2800" dirty="0" err="1"/>
              <a:t>fechar</a:t>
            </a:r>
            <a:r>
              <a:rPr lang="en-GB" sz="2800" dirty="0"/>
              <a:t> de </a:t>
            </a:r>
            <a:r>
              <a:rPr lang="en-GB" sz="2800" dirty="0" err="1"/>
              <a:t>olhos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287EE-0D9C-0A09-CF3D-5703D5FD0BDA}"/>
              </a:ext>
            </a:extLst>
          </p:cNvPr>
          <p:cNvSpPr txBox="1"/>
          <p:nvPr/>
        </p:nvSpPr>
        <p:spPr>
          <a:xfrm>
            <a:off x="644368" y="3429436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GB" dirty="0" err="1"/>
              <a:t>mortos</a:t>
            </a:r>
            <a:r>
              <a:rPr lang="en-GB" dirty="0"/>
              <a:t> </a:t>
            </a:r>
            <a:r>
              <a:rPr lang="en-GB" dirty="0" err="1"/>
              <a:t>ressuscitarão</a:t>
            </a:r>
            <a:r>
              <a:rPr lang="en-GB" dirty="0"/>
              <a:t> </a:t>
            </a:r>
            <a:r>
              <a:rPr lang="en-GB" dirty="0" err="1"/>
              <a:t>incorruptíveis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D7C79-83F5-1AFE-5859-1848A561A279}"/>
              </a:ext>
            </a:extLst>
          </p:cNvPr>
          <p:cNvSpPr txBox="1"/>
          <p:nvPr/>
        </p:nvSpPr>
        <p:spPr>
          <a:xfrm>
            <a:off x="644368" y="4763509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GB" dirty="0" err="1"/>
              <a:t>nós</a:t>
            </a:r>
            <a:r>
              <a:rPr lang="en-GB" dirty="0"/>
              <a:t> </a:t>
            </a:r>
            <a:r>
              <a:rPr lang="en-GB" dirty="0" err="1"/>
              <a:t>seremos</a:t>
            </a:r>
            <a:r>
              <a:rPr lang="en-GB" dirty="0"/>
              <a:t> </a:t>
            </a:r>
            <a:r>
              <a:rPr lang="en-GB" dirty="0" err="1"/>
              <a:t>transformados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D5597F-7BAF-56C3-D5CA-4E3CADDD6D1A}"/>
              </a:ext>
            </a:extLst>
          </p:cNvPr>
          <p:cNvSpPr txBox="1"/>
          <p:nvPr/>
        </p:nvSpPr>
        <p:spPr>
          <a:xfrm>
            <a:off x="4644158" y="5639324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hlinkClick r:id="rId3"/>
              </a:rPr>
              <a:t>1 </a:t>
            </a:r>
            <a:r>
              <a:rPr lang="en-GB" sz="1800" dirty="0" err="1">
                <a:hlinkClick r:id="rId3"/>
              </a:rPr>
              <a:t>Coríntios</a:t>
            </a:r>
            <a:r>
              <a:rPr lang="en-GB" sz="1800" dirty="0">
                <a:hlinkClick r:id="rId3"/>
              </a:rPr>
              <a:t> 15:52</a:t>
            </a:r>
            <a:endParaRPr lang="en-GB" sz="1800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F05732C8-7530-8057-6A26-B45C3964D50D}"/>
              </a:ext>
            </a:extLst>
          </p:cNvPr>
          <p:cNvSpPr txBox="1">
            <a:spLocks/>
          </p:cNvSpPr>
          <p:nvPr/>
        </p:nvSpPr>
        <p:spPr>
          <a:xfrm>
            <a:off x="623392" y="98284"/>
            <a:ext cx="5328592" cy="64461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Transformação</a:t>
            </a:r>
            <a:endParaRPr lang="en-US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8E0DBEF0-B016-E117-8C8B-7E48535072BE}"/>
              </a:ext>
            </a:extLst>
          </p:cNvPr>
          <p:cNvSpPr txBox="1">
            <a:spLocks/>
          </p:cNvSpPr>
          <p:nvPr/>
        </p:nvSpPr>
        <p:spPr>
          <a:xfrm>
            <a:off x="1100529" y="840168"/>
            <a:ext cx="3627320" cy="64461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Repentina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634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19888</TotalTime>
  <Words>576</Words>
  <Application>Microsoft Office PowerPoint</Application>
  <PresentationFormat>Widescreen</PresentationFormat>
  <Paragraphs>193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Rockwell</vt:lpstr>
      <vt:lpstr>Aptos</vt:lpstr>
      <vt:lpstr>Rockwell Condensed</vt:lpstr>
      <vt:lpstr>Wingdings</vt:lpstr>
      <vt:lpstr>Arial</vt:lpstr>
      <vt:lpstr>Arial Rounded MT Bold</vt:lpstr>
      <vt:lpstr>Consolas</vt:lpstr>
      <vt:lpstr>Wood Type</vt:lpstr>
      <vt:lpstr>SUPREMO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Rogério Silva</dc:creator>
  <cp:lastModifiedBy>Rogério Silva</cp:lastModifiedBy>
  <cp:revision>86</cp:revision>
  <dcterms:created xsi:type="dcterms:W3CDTF">2025-05-09T07:17:39Z</dcterms:created>
  <dcterms:modified xsi:type="dcterms:W3CDTF">2025-06-02T07:36:49Z</dcterms:modified>
</cp:coreProperties>
</file>