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 id="2147483660" r:id="rId3"/>
  </p:sldMasterIdLst>
  <p:notesMasterIdLst>
    <p:notesMasterId r:id="rId28"/>
  </p:notesMasterIdLst>
  <p:handoutMasterIdLst>
    <p:handoutMasterId r:id="rId29"/>
  </p:handoutMasterIdLst>
  <p:sldIdLst>
    <p:sldId id="257" r:id="rId4"/>
    <p:sldId id="261" r:id="rId5"/>
    <p:sldId id="262" r:id="rId6"/>
    <p:sldId id="264" r:id="rId7"/>
    <p:sldId id="278" r:id="rId8"/>
    <p:sldId id="279" r:id="rId9"/>
    <p:sldId id="265" r:id="rId10"/>
    <p:sldId id="281" r:id="rId11"/>
    <p:sldId id="283" r:id="rId12"/>
    <p:sldId id="284" r:id="rId13"/>
    <p:sldId id="282" r:id="rId14"/>
    <p:sldId id="287" r:id="rId15"/>
    <p:sldId id="285" r:id="rId16"/>
    <p:sldId id="266" r:id="rId17"/>
    <p:sldId id="286" r:id="rId18"/>
    <p:sldId id="288" r:id="rId19"/>
    <p:sldId id="289" r:id="rId20"/>
    <p:sldId id="290" r:id="rId21"/>
    <p:sldId id="267" r:id="rId22"/>
    <p:sldId id="291" r:id="rId23"/>
    <p:sldId id="292" r:id="rId24"/>
    <p:sldId id="293"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2"/>
    <p:restoredTop sz="96327"/>
  </p:normalViewPr>
  <p:slideViewPr>
    <p:cSldViewPr snapToGrid="0" snapToObjects="1">
      <p:cViewPr varScale="1">
        <p:scale>
          <a:sx n="84" d="100"/>
          <a:sy n="84" d="100"/>
        </p:scale>
        <p:origin x="110" y="182"/>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1FEDBF-92B4-450D-89E9-D15A4F04E70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A92FD9D-24FE-4BA2-AB47-79F246E1A98B}">
      <dgm:prSet/>
      <dgm:spPr/>
      <dgm:t>
        <a:bodyPr/>
        <a:lstStyle/>
        <a:p>
          <a:pPr>
            <a:lnSpc>
              <a:spcPct val="100000"/>
            </a:lnSpc>
            <a:defRPr cap="all"/>
          </a:pPr>
          <a:r>
            <a:rPr lang="en-US"/>
            <a:t>Speed</a:t>
          </a:r>
        </a:p>
      </dgm:t>
    </dgm:pt>
    <dgm:pt modelId="{B88A9FEF-6EAF-4A85-8AE6-918A008EA90E}" type="parTrans" cxnId="{50B9199B-AE87-43A1-9D75-B3F42EE08F20}">
      <dgm:prSet/>
      <dgm:spPr/>
      <dgm:t>
        <a:bodyPr/>
        <a:lstStyle/>
        <a:p>
          <a:endParaRPr lang="en-US"/>
        </a:p>
      </dgm:t>
    </dgm:pt>
    <dgm:pt modelId="{9AA8448F-34EC-4C32-BBA6-894C415843D5}" type="sibTrans" cxnId="{50B9199B-AE87-43A1-9D75-B3F42EE08F20}">
      <dgm:prSet/>
      <dgm:spPr/>
      <dgm:t>
        <a:bodyPr/>
        <a:lstStyle/>
        <a:p>
          <a:endParaRPr lang="en-US"/>
        </a:p>
      </dgm:t>
    </dgm:pt>
    <dgm:pt modelId="{EB919740-9BDF-449F-B042-F3885E0DE477}">
      <dgm:prSet/>
      <dgm:spPr/>
      <dgm:t>
        <a:bodyPr/>
        <a:lstStyle/>
        <a:p>
          <a:pPr>
            <a:lnSpc>
              <a:spcPct val="100000"/>
            </a:lnSpc>
            <a:defRPr cap="all"/>
          </a:pPr>
          <a:r>
            <a:rPr lang="en-US"/>
            <a:t>Accuracy</a:t>
          </a:r>
        </a:p>
      </dgm:t>
    </dgm:pt>
    <dgm:pt modelId="{5C7D5D1D-04D8-4D59-9A53-AED025334260}" type="parTrans" cxnId="{91578908-6899-4EAE-A780-77BA731E76C4}">
      <dgm:prSet/>
      <dgm:spPr/>
      <dgm:t>
        <a:bodyPr/>
        <a:lstStyle/>
        <a:p>
          <a:endParaRPr lang="en-US"/>
        </a:p>
      </dgm:t>
    </dgm:pt>
    <dgm:pt modelId="{C9A778C1-FC25-4D6D-93BD-699031D55EB5}" type="sibTrans" cxnId="{91578908-6899-4EAE-A780-77BA731E76C4}">
      <dgm:prSet/>
      <dgm:spPr/>
      <dgm:t>
        <a:bodyPr/>
        <a:lstStyle/>
        <a:p>
          <a:endParaRPr lang="en-US"/>
        </a:p>
      </dgm:t>
    </dgm:pt>
    <dgm:pt modelId="{E22AC3BB-522C-4167-A814-C26B081E2DD0}">
      <dgm:prSet/>
      <dgm:spPr/>
      <dgm:t>
        <a:bodyPr/>
        <a:lstStyle/>
        <a:p>
          <a:pPr>
            <a:lnSpc>
              <a:spcPct val="100000"/>
            </a:lnSpc>
            <a:defRPr cap="all"/>
          </a:pPr>
          <a:r>
            <a:rPr lang="en-US"/>
            <a:t>Robustness</a:t>
          </a:r>
        </a:p>
      </dgm:t>
    </dgm:pt>
    <dgm:pt modelId="{04CFE4AD-4E45-40BF-B5B9-8112AD998ABE}" type="parTrans" cxnId="{459139DD-7A3B-469F-B9C1-08E0C472557A}">
      <dgm:prSet/>
      <dgm:spPr/>
      <dgm:t>
        <a:bodyPr/>
        <a:lstStyle/>
        <a:p>
          <a:endParaRPr lang="en-US"/>
        </a:p>
      </dgm:t>
    </dgm:pt>
    <dgm:pt modelId="{4EFFA2D3-F2B5-495D-8CCB-30675AC77DAB}" type="sibTrans" cxnId="{459139DD-7A3B-469F-B9C1-08E0C472557A}">
      <dgm:prSet/>
      <dgm:spPr/>
      <dgm:t>
        <a:bodyPr/>
        <a:lstStyle/>
        <a:p>
          <a:endParaRPr lang="en-US"/>
        </a:p>
      </dgm:t>
    </dgm:pt>
    <dgm:pt modelId="{16E22E86-E206-491C-B728-2FA6F01F460B}" type="pres">
      <dgm:prSet presAssocID="{081FEDBF-92B4-450D-89E9-D15A4F04E70D}" presName="root" presStyleCnt="0">
        <dgm:presLayoutVars>
          <dgm:dir/>
          <dgm:resizeHandles val="exact"/>
        </dgm:presLayoutVars>
      </dgm:prSet>
      <dgm:spPr/>
    </dgm:pt>
    <dgm:pt modelId="{5537BA42-EBAF-40F6-A32E-D782E4E5D8E8}" type="pres">
      <dgm:prSet presAssocID="{8A92FD9D-24FE-4BA2-AB47-79F246E1A98B}" presName="compNode" presStyleCnt="0"/>
      <dgm:spPr/>
    </dgm:pt>
    <dgm:pt modelId="{3269DDDB-E3C1-49E6-92CE-B5093C738400}" type="pres">
      <dgm:prSet presAssocID="{8A92FD9D-24FE-4BA2-AB47-79F246E1A98B}" presName="iconBgRect" presStyleLbl="bgShp" presStyleIdx="0" presStyleCnt="3"/>
      <dgm:spPr/>
    </dgm:pt>
    <dgm:pt modelId="{F805443D-D81A-4EFD-A8A8-59195A462AEB}" type="pres">
      <dgm:prSet presAssocID="{8A92FD9D-24FE-4BA2-AB47-79F246E1A9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51D5E633-5AED-4FA4-9E01-3308F351843A}" type="pres">
      <dgm:prSet presAssocID="{8A92FD9D-24FE-4BA2-AB47-79F246E1A98B}" presName="spaceRect" presStyleCnt="0"/>
      <dgm:spPr/>
    </dgm:pt>
    <dgm:pt modelId="{A59631FA-0E4F-4E12-9D27-94AA93DE2B0C}" type="pres">
      <dgm:prSet presAssocID="{8A92FD9D-24FE-4BA2-AB47-79F246E1A98B}" presName="textRect" presStyleLbl="revTx" presStyleIdx="0" presStyleCnt="3">
        <dgm:presLayoutVars>
          <dgm:chMax val="1"/>
          <dgm:chPref val="1"/>
        </dgm:presLayoutVars>
      </dgm:prSet>
      <dgm:spPr/>
    </dgm:pt>
    <dgm:pt modelId="{A41CB6F0-31BE-4505-81B2-CC512ADE1192}" type="pres">
      <dgm:prSet presAssocID="{9AA8448F-34EC-4C32-BBA6-894C415843D5}" presName="sibTrans" presStyleCnt="0"/>
      <dgm:spPr/>
    </dgm:pt>
    <dgm:pt modelId="{849135E3-3215-4580-BBC7-BEF211FB06C3}" type="pres">
      <dgm:prSet presAssocID="{EB919740-9BDF-449F-B042-F3885E0DE477}" presName="compNode" presStyleCnt="0"/>
      <dgm:spPr/>
    </dgm:pt>
    <dgm:pt modelId="{8B3DB5FA-31D1-4E0F-8666-5C26897DBFFB}" type="pres">
      <dgm:prSet presAssocID="{EB919740-9BDF-449F-B042-F3885E0DE477}" presName="iconBgRect" presStyleLbl="bgShp" presStyleIdx="1" presStyleCnt="3"/>
      <dgm:spPr/>
    </dgm:pt>
    <dgm:pt modelId="{39FCBEEC-852C-4001-90EF-7841B8B558DF}" type="pres">
      <dgm:prSet presAssocID="{EB919740-9BDF-449F-B042-F3885E0DE4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49080F04-29EA-4E72-B538-1D8C4187D62C}" type="pres">
      <dgm:prSet presAssocID="{EB919740-9BDF-449F-B042-F3885E0DE477}" presName="spaceRect" presStyleCnt="0"/>
      <dgm:spPr/>
    </dgm:pt>
    <dgm:pt modelId="{B182B0FF-7E3F-4B83-8881-89DD4D50FC76}" type="pres">
      <dgm:prSet presAssocID="{EB919740-9BDF-449F-B042-F3885E0DE477}" presName="textRect" presStyleLbl="revTx" presStyleIdx="1" presStyleCnt="3">
        <dgm:presLayoutVars>
          <dgm:chMax val="1"/>
          <dgm:chPref val="1"/>
        </dgm:presLayoutVars>
      </dgm:prSet>
      <dgm:spPr/>
    </dgm:pt>
    <dgm:pt modelId="{6554A0D4-1673-4EA2-A6D2-7F4CAD18D19E}" type="pres">
      <dgm:prSet presAssocID="{C9A778C1-FC25-4D6D-93BD-699031D55EB5}" presName="sibTrans" presStyleCnt="0"/>
      <dgm:spPr/>
    </dgm:pt>
    <dgm:pt modelId="{34122CAF-3654-495D-A991-879630EAD275}" type="pres">
      <dgm:prSet presAssocID="{E22AC3BB-522C-4167-A814-C26B081E2DD0}" presName="compNode" presStyleCnt="0"/>
      <dgm:spPr/>
    </dgm:pt>
    <dgm:pt modelId="{26B64F35-A418-4E41-A56C-77CB78382EE1}" type="pres">
      <dgm:prSet presAssocID="{E22AC3BB-522C-4167-A814-C26B081E2DD0}" presName="iconBgRect" presStyleLbl="bgShp" presStyleIdx="2" presStyleCnt="3"/>
      <dgm:spPr/>
    </dgm:pt>
    <dgm:pt modelId="{40B8C2F2-FE0E-4C92-A86F-23531CBF88CC}" type="pres">
      <dgm:prSet presAssocID="{E22AC3BB-522C-4167-A814-C26B081E2D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4BC88B67-AEF3-4612-A5DE-067AD8550FB2}" type="pres">
      <dgm:prSet presAssocID="{E22AC3BB-522C-4167-A814-C26B081E2DD0}" presName="spaceRect" presStyleCnt="0"/>
      <dgm:spPr/>
    </dgm:pt>
    <dgm:pt modelId="{82C905A2-AF86-402B-BCB2-4B10DD19352A}" type="pres">
      <dgm:prSet presAssocID="{E22AC3BB-522C-4167-A814-C26B081E2DD0}" presName="textRect" presStyleLbl="revTx" presStyleIdx="2" presStyleCnt="3">
        <dgm:presLayoutVars>
          <dgm:chMax val="1"/>
          <dgm:chPref val="1"/>
        </dgm:presLayoutVars>
      </dgm:prSet>
      <dgm:spPr/>
    </dgm:pt>
  </dgm:ptLst>
  <dgm:cxnLst>
    <dgm:cxn modelId="{91578908-6899-4EAE-A780-77BA731E76C4}" srcId="{081FEDBF-92B4-450D-89E9-D15A4F04E70D}" destId="{EB919740-9BDF-449F-B042-F3885E0DE477}" srcOrd="1" destOrd="0" parTransId="{5C7D5D1D-04D8-4D59-9A53-AED025334260}" sibTransId="{C9A778C1-FC25-4D6D-93BD-699031D55EB5}"/>
    <dgm:cxn modelId="{F4B62134-5E4C-4469-B133-7778FF46B7B0}" type="presOf" srcId="{081FEDBF-92B4-450D-89E9-D15A4F04E70D}" destId="{16E22E86-E206-491C-B728-2FA6F01F460B}" srcOrd="0" destOrd="0" presId="urn:microsoft.com/office/officeart/2018/5/layout/IconCircleLabelList"/>
    <dgm:cxn modelId="{FF9B4069-0C59-4FE9-A351-FF2D2C24D50A}" type="presOf" srcId="{8A92FD9D-24FE-4BA2-AB47-79F246E1A98B}" destId="{A59631FA-0E4F-4E12-9D27-94AA93DE2B0C}" srcOrd="0" destOrd="0" presId="urn:microsoft.com/office/officeart/2018/5/layout/IconCircleLabelList"/>
    <dgm:cxn modelId="{655BCE7E-BB46-4657-A87C-AE784E837B37}" type="presOf" srcId="{EB919740-9BDF-449F-B042-F3885E0DE477}" destId="{B182B0FF-7E3F-4B83-8881-89DD4D50FC76}" srcOrd="0" destOrd="0" presId="urn:microsoft.com/office/officeart/2018/5/layout/IconCircleLabelList"/>
    <dgm:cxn modelId="{50B9199B-AE87-43A1-9D75-B3F42EE08F20}" srcId="{081FEDBF-92B4-450D-89E9-D15A4F04E70D}" destId="{8A92FD9D-24FE-4BA2-AB47-79F246E1A98B}" srcOrd="0" destOrd="0" parTransId="{B88A9FEF-6EAF-4A85-8AE6-918A008EA90E}" sibTransId="{9AA8448F-34EC-4C32-BBA6-894C415843D5}"/>
    <dgm:cxn modelId="{8E3C4BDB-89D4-401C-A94E-1238E32E3D22}" type="presOf" srcId="{E22AC3BB-522C-4167-A814-C26B081E2DD0}" destId="{82C905A2-AF86-402B-BCB2-4B10DD19352A}" srcOrd="0" destOrd="0" presId="urn:microsoft.com/office/officeart/2018/5/layout/IconCircleLabelList"/>
    <dgm:cxn modelId="{459139DD-7A3B-469F-B9C1-08E0C472557A}" srcId="{081FEDBF-92B4-450D-89E9-D15A4F04E70D}" destId="{E22AC3BB-522C-4167-A814-C26B081E2DD0}" srcOrd="2" destOrd="0" parTransId="{04CFE4AD-4E45-40BF-B5B9-8112AD998ABE}" sibTransId="{4EFFA2D3-F2B5-495D-8CCB-30675AC77DAB}"/>
    <dgm:cxn modelId="{68B5B909-3E70-4DC2-BFD9-9901476BB17E}" type="presParOf" srcId="{16E22E86-E206-491C-B728-2FA6F01F460B}" destId="{5537BA42-EBAF-40F6-A32E-D782E4E5D8E8}" srcOrd="0" destOrd="0" presId="urn:microsoft.com/office/officeart/2018/5/layout/IconCircleLabelList"/>
    <dgm:cxn modelId="{2CC86ED2-AEC4-418A-9B71-51B68912553A}" type="presParOf" srcId="{5537BA42-EBAF-40F6-A32E-D782E4E5D8E8}" destId="{3269DDDB-E3C1-49E6-92CE-B5093C738400}" srcOrd="0" destOrd="0" presId="urn:microsoft.com/office/officeart/2018/5/layout/IconCircleLabelList"/>
    <dgm:cxn modelId="{79B41103-E128-49AA-83C6-725632404769}" type="presParOf" srcId="{5537BA42-EBAF-40F6-A32E-D782E4E5D8E8}" destId="{F805443D-D81A-4EFD-A8A8-59195A462AEB}" srcOrd="1" destOrd="0" presId="urn:microsoft.com/office/officeart/2018/5/layout/IconCircleLabelList"/>
    <dgm:cxn modelId="{AFC60916-1A85-4A31-9FD2-0B05C0FC69B5}" type="presParOf" srcId="{5537BA42-EBAF-40F6-A32E-D782E4E5D8E8}" destId="{51D5E633-5AED-4FA4-9E01-3308F351843A}" srcOrd="2" destOrd="0" presId="urn:microsoft.com/office/officeart/2018/5/layout/IconCircleLabelList"/>
    <dgm:cxn modelId="{9B478619-C53B-463E-8D59-F0639BED87B5}" type="presParOf" srcId="{5537BA42-EBAF-40F6-A32E-D782E4E5D8E8}" destId="{A59631FA-0E4F-4E12-9D27-94AA93DE2B0C}" srcOrd="3" destOrd="0" presId="urn:microsoft.com/office/officeart/2018/5/layout/IconCircleLabelList"/>
    <dgm:cxn modelId="{1C8D70B6-C962-4041-8474-FE645CEBE81C}" type="presParOf" srcId="{16E22E86-E206-491C-B728-2FA6F01F460B}" destId="{A41CB6F0-31BE-4505-81B2-CC512ADE1192}" srcOrd="1" destOrd="0" presId="urn:microsoft.com/office/officeart/2018/5/layout/IconCircleLabelList"/>
    <dgm:cxn modelId="{D83B3A5D-F3EF-40AD-BCB3-642378AA248D}" type="presParOf" srcId="{16E22E86-E206-491C-B728-2FA6F01F460B}" destId="{849135E3-3215-4580-BBC7-BEF211FB06C3}" srcOrd="2" destOrd="0" presId="urn:microsoft.com/office/officeart/2018/5/layout/IconCircleLabelList"/>
    <dgm:cxn modelId="{0AB89F83-67F3-42D9-A951-DA7920957606}" type="presParOf" srcId="{849135E3-3215-4580-BBC7-BEF211FB06C3}" destId="{8B3DB5FA-31D1-4E0F-8666-5C26897DBFFB}" srcOrd="0" destOrd="0" presId="urn:microsoft.com/office/officeart/2018/5/layout/IconCircleLabelList"/>
    <dgm:cxn modelId="{997221CB-012C-4350-B247-EB14869A7442}" type="presParOf" srcId="{849135E3-3215-4580-BBC7-BEF211FB06C3}" destId="{39FCBEEC-852C-4001-90EF-7841B8B558DF}" srcOrd="1" destOrd="0" presId="urn:microsoft.com/office/officeart/2018/5/layout/IconCircleLabelList"/>
    <dgm:cxn modelId="{2494AEBB-C54D-44F7-AF6D-6C0D0B0A904E}" type="presParOf" srcId="{849135E3-3215-4580-BBC7-BEF211FB06C3}" destId="{49080F04-29EA-4E72-B538-1D8C4187D62C}" srcOrd="2" destOrd="0" presId="urn:microsoft.com/office/officeart/2018/5/layout/IconCircleLabelList"/>
    <dgm:cxn modelId="{7E0F03EF-4427-4CAF-A200-2238BFCE9A11}" type="presParOf" srcId="{849135E3-3215-4580-BBC7-BEF211FB06C3}" destId="{B182B0FF-7E3F-4B83-8881-89DD4D50FC76}" srcOrd="3" destOrd="0" presId="urn:microsoft.com/office/officeart/2018/5/layout/IconCircleLabelList"/>
    <dgm:cxn modelId="{13C9DB5C-A63C-4B8F-BF45-50B27216456E}" type="presParOf" srcId="{16E22E86-E206-491C-B728-2FA6F01F460B}" destId="{6554A0D4-1673-4EA2-A6D2-7F4CAD18D19E}" srcOrd="3" destOrd="0" presId="urn:microsoft.com/office/officeart/2018/5/layout/IconCircleLabelList"/>
    <dgm:cxn modelId="{D449CA26-E81E-432F-B8F1-2F84916B8AAD}" type="presParOf" srcId="{16E22E86-E206-491C-B728-2FA6F01F460B}" destId="{34122CAF-3654-495D-A991-879630EAD275}" srcOrd="4" destOrd="0" presId="urn:microsoft.com/office/officeart/2018/5/layout/IconCircleLabelList"/>
    <dgm:cxn modelId="{93319B5F-7367-44ED-939E-27A885958BCE}" type="presParOf" srcId="{34122CAF-3654-495D-A991-879630EAD275}" destId="{26B64F35-A418-4E41-A56C-77CB78382EE1}" srcOrd="0" destOrd="0" presId="urn:microsoft.com/office/officeart/2018/5/layout/IconCircleLabelList"/>
    <dgm:cxn modelId="{F2C2A281-BA49-477A-AB62-13B7EEB62A8A}" type="presParOf" srcId="{34122CAF-3654-495D-A991-879630EAD275}" destId="{40B8C2F2-FE0E-4C92-A86F-23531CBF88CC}" srcOrd="1" destOrd="0" presId="urn:microsoft.com/office/officeart/2018/5/layout/IconCircleLabelList"/>
    <dgm:cxn modelId="{7904E3EE-B3B6-4A2E-801D-1947A2915689}" type="presParOf" srcId="{34122CAF-3654-495D-A991-879630EAD275}" destId="{4BC88B67-AEF3-4612-A5DE-067AD8550FB2}" srcOrd="2" destOrd="0" presId="urn:microsoft.com/office/officeart/2018/5/layout/IconCircleLabelList"/>
    <dgm:cxn modelId="{73B29920-D1E7-4C05-BC10-4B2F4F93E583}" type="presParOf" srcId="{34122CAF-3654-495D-A991-879630EAD275}" destId="{82C905A2-AF86-402B-BCB2-4B10DD19352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2C371-A0FC-4CE4-B27C-3499D684FE1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3671EAB-34A4-498B-A468-D7F8D7C1CB99}">
      <dgm:prSet/>
      <dgm:spPr/>
      <dgm:t>
        <a:bodyPr/>
        <a:lstStyle/>
        <a:p>
          <a:r>
            <a:rPr lang="en-US" dirty="0">
              <a:solidFill>
                <a:schemeClr val="tx1"/>
              </a:solidFill>
            </a:rPr>
            <a:t>Methods Used:</a:t>
          </a:r>
        </a:p>
      </dgm:t>
    </dgm:pt>
    <dgm:pt modelId="{DA29BED4-A1C7-40EC-9160-27F74C9E7B91}" type="parTrans" cxnId="{06789E48-BD85-4128-9A63-265DD70C7892}">
      <dgm:prSet/>
      <dgm:spPr/>
      <dgm:t>
        <a:bodyPr/>
        <a:lstStyle/>
        <a:p>
          <a:endParaRPr lang="en-US"/>
        </a:p>
      </dgm:t>
    </dgm:pt>
    <dgm:pt modelId="{73CA1789-58DA-4865-B81C-2580BA6E2564}" type="sibTrans" cxnId="{06789E48-BD85-4128-9A63-265DD70C7892}">
      <dgm:prSet/>
      <dgm:spPr/>
      <dgm:t>
        <a:bodyPr/>
        <a:lstStyle/>
        <a:p>
          <a:endParaRPr lang="en-US"/>
        </a:p>
      </dgm:t>
    </dgm:pt>
    <dgm:pt modelId="{D0876E45-F2DD-42E7-A48E-15B2FFDAB70D}">
      <dgm:prSet/>
      <dgm:spPr/>
      <dgm:t>
        <a:bodyPr/>
        <a:lstStyle/>
        <a:p>
          <a:r>
            <a:rPr lang="en-US"/>
            <a:t>Structural Similarity Index (SSIM)</a:t>
          </a:r>
        </a:p>
      </dgm:t>
    </dgm:pt>
    <dgm:pt modelId="{37C4FF54-94A2-4838-99B0-75DEE98E494A}" type="parTrans" cxnId="{E843FF46-6FA3-4F45-908A-723AFA743E38}">
      <dgm:prSet/>
      <dgm:spPr/>
      <dgm:t>
        <a:bodyPr/>
        <a:lstStyle/>
        <a:p>
          <a:endParaRPr lang="en-US"/>
        </a:p>
      </dgm:t>
    </dgm:pt>
    <dgm:pt modelId="{1CB79262-5752-4126-9013-0E2955A3B5AC}" type="sibTrans" cxnId="{E843FF46-6FA3-4F45-908A-723AFA743E38}">
      <dgm:prSet/>
      <dgm:spPr/>
      <dgm:t>
        <a:bodyPr/>
        <a:lstStyle/>
        <a:p>
          <a:endParaRPr lang="en-US"/>
        </a:p>
      </dgm:t>
    </dgm:pt>
    <dgm:pt modelId="{4065A45A-C1B8-44EC-8EA1-4441F2D49389}">
      <dgm:prSet/>
      <dgm:spPr/>
      <dgm:t>
        <a:bodyPr/>
        <a:lstStyle/>
        <a:p>
          <a:r>
            <a:rPr lang="en-US"/>
            <a:t>Mean Squared Error (MSE)</a:t>
          </a:r>
        </a:p>
      </dgm:t>
    </dgm:pt>
    <dgm:pt modelId="{283AA852-EACA-4BBC-9690-6B639193ED63}" type="parTrans" cxnId="{4ABDFEA1-17EE-40C3-87F2-EE10E6A0A963}">
      <dgm:prSet/>
      <dgm:spPr/>
      <dgm:t>
        <a:bodyPr/>
        <a:lstStyle/>
        <a:p>
          <a:endParaRPr lang="en-US"/>
        </a:p>
      </dgm:t>
    </dgm:pt>
    <dgm:pt modelId="{5C7C5191-8864-40BA-B7F8-BEC8255CF2B5}" type="sibTrans" cxnId="{4ABDFEA1-17EE-40C3-87F2-EE10E6A0A963}">
      <dgm:prSet/>
      <dgm:spPr/>
      <dgm:t>
        <a:bodyPr/>
        <a:lstStyle/>
        <a:p>
          <a:endParaRPr lang="en-US"/>
        </a:p>
      </dgm:t>
    </dgm:pt>
    <dgm:pt modelId="{0F13A782-3D02-4582-A4BB-146150EFEC01}">
      <dgm:prSet/>
      <dgm:spPr/>
      <dgm:t>
        <a:bodyPr/>
        <a:lstStyle/>
        <a:p>
          <a:r>
            <a:rPr lang="en-US"/>
            <a:t>Pixel-by-Pixel Comparison</a:t>
          </a:r>
        </a:p>
      </dgm:t>
    </dgm:pt>
    <dgm:pt modelId="{F14C7C40-7171-446D-9E71-4071A5743F4A}" type="parTrans" cxnId="{150E97B6-DD11-4524-BE5E-9376418E6FF6}">
      <dgm:prSet/>
      <dgm:spPr/>
      <dgm:t>
        <a:bodyPr/>
        <a:lstStyle/>
        <a:p>
          <a:endParaRPr lang="en-US"/>
        </a:p>
      </dgm:t>
    </dgm:pt>
    <dgm:pt modelId="{1157592B-3DCF-4A8C-A5A0-8D3CC928A6FF}" type="sibTrans" cxnId="{150E97B6-DD11-4524-BE5E-9376418E6FF6}">
      <dgm:prSet/>
      <dgm:spPr/>
      <dgm:t>
        <a:bodyPr/>
        <a:lstStyle/>
        <a:p>
          <a:endParaRPr lang="en-US"/>
        </a:p>
      </dgm:t>
    </dgm:pt>
    <dgm:pt modelId="{48179F3C-B746-406A-91B3-E360C87736E1}">
      <dgm:prSet/>
      <dgm:spPr/>
      <dgm:t>
        <a:bodyPr/>
        <a:lstStyle/>
        <a:p>
          <a:r>
            <a:rPr lang="en-US"/>
            <a:t>Edge Detectors: Scharr, Prewitt</a:t>
          </a:r>
        </a:p>
      </dgm:t>
    </dgm:pt>
    <dgm:pt modelId="{78003030-199A-43AC-AAD9-7F5B9637BEEF}" type="parTrans" cxnId="{571F7172-18EA-498E-A0BD-437B11FBB92B}">
      <dgm:prSet/>
      <dgm:spPr/>
      <dgm:t>
        <a:bodyPr/>
        <a:lstStyle/>
        <a:p>
          <a:endParaRPr lang="en-US"/>
        </a:p>
      </dgm:t>
    </dgm:pt>
    <dgm:pt modelId="{66643671-FF1A-4469-B16A-10A01346B77C}" type="sibTrans" cxnId="{571F7172-18EA-498E-A0BD-437B11FBB92B}">
      <dgm:prSet/>
      <dgm:spPr/>
      <dgm:t>
        <a:bodyPr/>
        <a:lstStyle/>
        <a:p>
          <a:endParaRPr lang="en-US"/>
        </a:p>
      </dgm:t>
    </dgm:pt>
    <dgm:pt modelId="{FDFDC898-9218-4C9E-BEDB-5EF0ACFFBBE2}">
      <dgm:prSet/>
      <dgm:spPr/>
      <dgm:t>
        <a:bodyPr/>
        <a:lstStyle/>
        <a:p>
          <a:r>
            <a:rPr lang="en-US"/>
            <a:t>Optical Flow</a:t>
          </a:r>
        </a:p>
      </dgm:t>
    </dgm:pt>
    <dgm:pt modelId="{B0774227-3731-4BA0-B37B-B6162D20CCDE}" type="parTrans" cxnId="{D3CFAF4C-C4E1-47E7-AECB-F9BDC5C9A769}">
      <dgm:prSet/>
      <dgm:spPr/>
      <dgm:t>
        <a:bodyPr/>
        <a:lstStyle/>
        <a:p>
          <a:endParaRPr lang="en-US"/>
        </a:p>
      </dgm:t>
    </dgm:pt>
    <dgm:pt modelId="{8549DFDD-BAB9-4CDE-BF70-CD1B7F9E8BF7}" type="sibTrans" cxnId="{D3CFAF4C-C4E1-47E7-AECB-F9BDC5C9A769}">
      <dgm:prSet/>
      <dgm:spPr/>
      <dgm:t>
        <a:bodyPr/>
        <a:lstStyle/>
        <a:p>
          <a:endParaRPr lang="en-US"/>
        </a:p>
      </dgm:t>
    </dgm:pt>
    <dgm:pt modelId="{C1C2C18B-8225-4D9B-863B-6A6981CD346B}">
      <dgm:prSet/>
      <dgm:spPr/>
      <dgm:t>
        <a:bodyPr/>
        <a:lstStyle/>
        <a:p>
          <a:r>
            <a:rPr lang="en-US"/>
            <a:t>Local Binary Patterns (LBP)</a:t>
          </a:r>
        </a:p>
      </dgm:t>
    </dgm:pt>
    <dgm:pt modelId="{9B8802A2-F03F-4739-A7F7-83A265E4535A}" type="parTrans" cxnId="{F65067B0-C538-4747-A56F-A8FE5E3C48E1}">
      <dgm:prSet/>
      <dgm:spPr/>
      <dgm:t>
        <a:bodyPr/>
        <a:lstStyle/>
        <a:p>
          <a:endParaRPr lang="en-US"/>
        </a:p>
      </dgm:t>
    </dgm:pt>
    <dgm:pt modelId="{DE40FEE0-5721-41A3-98B4-40D3F30A1A89}" type="sibTrans" cxnId="{F65067B0-C538-4747-A56F-A8FE5E3C48E1}">
      <dgm:prSet/>
      <dgm:spPr/>
      <dgm:t>
        <a:bodyPr/>
        <a:lstStyle/>
        <a:p>
          <a:endParaRPr lang="en-US"/>
        </a:p>
      </dgm:t>
    </dgm:pt>
    <dgm:pt modelId="{70C1DA26-E3C8-476E-AF47-F12798EC30BD}">
      <dgm:prSet/>
      <dgm:spPr/>
      <dgm:t>
        <a:bodyPr/>
        <a:lstStyle/>
        <a:p>
          <a:r>
            <a:rPr lang="en-US"/>
            <a:t>Wavelet Transformation </a:t>
          </a:r>
        </a:p>
      </dgm:t>
    </dgm:pt>
    <dgm:pt modelId="{2B44E2EC-BC14-4264-A025-A724C462D6D2}" type="parTrans" cxnId="{A737AFA2-0ED7-442B-9C1B-02E28A9BC0CF}">
      <dgm:prSet/>
      <dgm:spPr/>
      <dgm:t>
        <a:bodyPr/>
        <a:lstStyle/>
        <a:p>
          <a:endParaRPr lang="en-US"/>
        </a:p>
      </dgm:t>
    </dgm:pt>
    <dgm:pt modelId="{3B9D349C-5DD6-4FA4-84D9-1BAF0EEABCAA}" type="sibTrans" cxnId="{A737AFA2-0ED7-442B-9C1B-02E28A9BC0CF}">
      <dgm:prSet/>
      <dgm:spPr/>
      <dgm:t>
        <a:bodyPr/>
        <a:lstStyle/>
        <a:p>
          <a:endParaRPr lang="en-US"/>
        </a:p>
      </dgm:t>
    </dgm:pt>
    <dgm:pt modelId="{B9323B97-B599-487D-A8E9-4D56908E590C}" type="pres">
      <dgm:prSet presAssocID="{D7F2C371-A0FC-4CE4-B27C-3499D684FE15}" presName="linear" presStyleCnt="0">
        <dgm:presLayoutVars>
          <dgm:dir/>
          <dgm:animLvl val="lvl"/>
          <dgm:resizeHandles val="exact"/>
        </dgm:presLayoutVars>
      </dgm:prSet>
      <dgm:spPr/>
    </dgm:pt>
    <dgm:pt modelId="{D97C4249-7AA4-4DDE-9809-6FDBDBAF6847}" type="pres">
      <dgm:prSet presAssocID="{B3671EAB-34A4-498B-A468-D7F8D7C1CB99}" presName="parentLin" presStyleCnt="0"/>
      <dgm:spPr/>
    </dgm:pt>
    <dgm:pt modelId="{BF6B14C2-691E-4CC9-B440-06FFE0EF4E37}" type="pres">
      <dgm:prSet presAssocID="{B3671EAB-34A4-498B-A468-D7F8D7C1CB99}" presName="parentLeftMargin" presStyleLbl="node1" presStyleIdx="0" presStyleCnt="1"/>
      <dgm:spPr/>
    </dgm:pt>
    <dgm:pt modelId="{3180527F-F9C7-4AAE-98F7-945508B07329}" type="pres">
      <dgm:prSet presAssocID="{B3671EAB-34A4-498B-A468-D7F8D7C1CB99}" presName="parentText" presStyleLbl="node1" presStyleIdx="0" presStyleCnt="1">
        <dgm:presLayoutVars>
          <dgm:chMax val="0"/>
          <dgm:bulletEnabled val="1"/>
        </dgm:presLayoutVars>
      </dgm:prSet>
      <dgm:spPr/>
    </dgm:pt>
    <dgm:pt modelId="{77C22A95-1DD0-48C9-BFD2-F0CC9F825531}" type="pres">
      <dgm:prSet presAssocID="{B3671EAB-34A4-498B-A468-D7F8D7C1CB99}" presName="negativeSpace" presStyleCnt="0"/>
      <dgm:spPr/>
    </dgm:pt>
    <dgm:pt modelId="{E1297943-F725-48B9-BC58-A3B0756E49BA}" type="pres">
      <dgm:prSet presAssocID="{B3671EAB-34A4-498B-A468-D7F8D7C1CB99}" presName="childText" presStyleLbl="conFgAcc1" presStyleIdx="0" presStyleCnt="1">
        <dgm:presLayoutVars>
          <dgm:bulletEnabled val="1"/>
        </dgm:presLayoutVars>
      </dgm:prSet>
      <dgm:spPr/>
    </dgm:pt>
  </dgm:ptLst>
  <dgm:cxnLst>
    <dgm:cxn modelId="{7875F50A-DCDE-4A74-B863-2CEDC83FB6D3}" type="presOf" srcId="{FDFDC898-9218-4C9E-BEDB-5EF0ACFFBBE2}" destId="{E1297943-F725-48B9-BC58-A3B0756E49BA}" srcOrd="0" destOrd="4" presId="urn:microsoft.com/office/officeart/2005/8/layout/list1"/>
    <dgm:cxn modelId="{B5B8451A-3A3F-4BC7-9EA3-9C3DBAE58B45}" type="presOf" srcId="{D7F2C371-A0FC-4CE4-B27C-3499D684FE15}" destId="{B9323B97-B599-487D-A8E9-4D56908E590C}" srcOrd="0" destOrd="0" presId="urn:microsoft.com/office/officeart/2005/8/layout/list1"/>
    <dgm:cxn modelId="{85ED5A32-916D-4229-A37A-A3AD690BDFAF}" type="presOf" srcId="{B3671EAB-34A4-498B-A468-D7F8D7C1CB99}" destId="{BF6B14C2-691E-4CC9-B440-06FFE0EF4E37}" srcOrd="0" destOrd="0" presId="urn:microsoft.com/office/officeart/2005/8/layout/list1"/>
    <dgm:cxn modelId="{E843FF46-6FA3-4F45-908A-723AFA743E38}" srcId="{B3671EAB-34A4-498B-A468-D7F8D7C1CB99}" destId="{D0876E45-F2DD-42E7-A48E-15B2FFDAB70D}" srcOrd="0" destOrd="0" parTransId="{37C4FF54-94A2-4838-99B0-75DEE98E494A}" sibTransId="{1CB79262-5752-4126-9013-0E2955A3B5AC}"/>
    <dgm:cxn modelId="{E91B7248-3507-40C4-BF63-1BF1282D234C}" type="presOf" srcId="{70C1DA26-E3C8-476E-AF47-F12798EC30BD}" destId="{E1297943-F725-48B9-BC58-A3B0756E49BA}" srcOrd="0" destOrd="6" presId="urn:microsoft.com/office/officeart/2005/8/layout/list1"/>
    <dgm:cxn modelId="{06789E48-BD85-4128-9A63-265DD70C7892}" srcId="{D7F2C371-A0FC-4CE4-B27C-3499D684FE15}" destId="{B3671EAB-34A4-498B-A468-D7F8D7C1CB99}" srcOrd="0" destOrd="0" parTransId="{DA29BED4-A1C7-40EC-9160-27F74C9E7B91}" sibTransId="{73CA1789-58DA-4865-B81C-2580BA6E2564}"/>
    <dgm:cxn modelId="{D3CFAF4C-C4E1-47E7-AECB-F9BDC5C9A769}" srcId="{B3671EAB-34A4-498B-A468-D7F8D7C1CB99}" destId="{FDFDC898-9218-4C9E-BEDB-5EF0ACFFBBE2}" srcOrd="4" destOrd="0" parTransId="{B0774227-3731-4BA0-B37B-B6162D20CCDE}" sibTransId="{8549DFDD-BAB9-4CDE-BF70-CD1B7F9E8BF7}"/>
    <dgm:cxn modelId="{041E7A4F-95A2-4452-A8ED-889754F0E845}" type="presOf" srcId="{48179F3C-B746-406A-91B3-E360C87736E1}" destId="{E1297943-F725-48B9-BC58-A3B0756E49BA}" srcOrd="0" destOrd="3" presId="urn:microsoft.com/office/officeart/2005/8/layout/list1"/>
    <dgm:cxn modelId="{571F7172-18EA-498E-A0BD-437B11FBB92B}" srcId="{B3671EAB-34A4-498B-A468-D7F8D7C1CB99}" destId="{48179F3C-B746-406A-91B3-E360C87736E1}" srcOrd="3" destOrd="0" parTransId="{78003030-199A-43AC-AAD9-7F5B9637BEEF}" sibTransId="{66643671-FF1A-4469-B16A-10A01346B77C}"/>
    <dgm:cxn modelId="{6FC3D57C-EA72-45E6-91A7-A2E89055F42D}" type="presOf" srcId="{D0876E45-F2DD-42E7-A48E-15B2FFDAB70D}" destId="{E1297943-F725-48B9-BC58-A3B0756E49BA}" srcOrd="0" destOrd="0" presId="urn:microsoft.com/office/officeart/2005/8/layout/list1"/>
    <dgm:cxn modelId="{DBC9A47F-65DE-42E7-8255-4AA6A4F8B77B}" type="presOf" srcId="{C1C2C18B-8225-4D9B-863B-6A6981CD346B}" destId="{E1297943-F725-48B9-BC58-A3B0756E49BA}" srcOrd="0" destOrd="5" presId="urn:microsoft.com/office/officeart/2005/8/layout/list1"/>
    <dgm:cxn modelId="{4ABDFEA1-17EE-40C3-87F2-EE10E6A0A963}" srcId="{B3671EAB-34A4-498B-A468-D7F8D7C1CB99}" destId="{4065A45A-C1B8-44EC-8EA1-4441F2D49389}" srcOrd="1" destOrd="0" parTransId="{283AA852-EACA-4BBC-9690-6B639193ED63}" sibTransId="{5C7C5191-8864-40BA-B7F8-BEC8255CF2B5}"/>
    <dgm:cxn modelId="{A737AFA2-0ED7-442B-9C1B-02E28A9BC0CF}" srcId="{B3671EAB-34A4-498B-A468-D7F8D7C1CB99}" destId="{70C1DA26-E3C8-476E-AF47-F12798EC30BD}" srcOrd="6" destOrd="0" parTransId="{2B44E2EC-BC14-4264-A025-A724C462D6D2}" sibTransId="{3B9D349C-5DD6-4FA4-84D9-1BAF0EEABCAA}"/>
    <dgm:cxn modelId="{F65067B0-C538-4747-A56F-A8FE5E3C48E1}" srcId="{B3671EAB-34A4-498B-A468-D7F8D7C1CB99}" destId="{C1C2C18B-8225-4D9B-863B-6A6981CD346B}" srcOrd="5" destOrd="0" parTransId="{9B8802A2-F03F-4739-A7F7-83A265E4535A}" sibTransId="{DE40FEE0-5721-41A3-98B4-40D3F30A1A89}"/>
    <dgm:cxn modelId="{150E97B6-DD11-4524-BE5E-9376418E6FF6}" srcId="{B3671EAB-34A4-498B-A468-D7F8D7C1CB99}" destId="{0F13A782-3D02-4582-A4BB-146150EFEC01}" srcOrd="2" destOrd="0" parTransId="{F14C7C40-7171-446D-9E71-4071A5743F4A}" sibTransId="{1157592B-3DCF-4A8C-A5A0-8D3CC928A6FF}"/>
    <dgm:cxn modelId="{A632BBC2-FC6A-4BEC-AF13-24C34CACBB76}" type="presOf" srcId="{4065A45A-C1B8-44EC-8EA1-4441F2D49389}" destId="{E1297943-F725-48B9-BC58-A3B0756E49BA}" srcOrd="0" destOrd="1" presId="urn:microsoft.com/office/officeart/2005/8/layout/list1"/>
    <dgm:cxn modelId="{1025CDE1-CB27-44B3-AE4B-E93A9F096230}" type="presOf" srcId="{B3671EAB-34A4-498B-A468-D7F8D7C1CB99}" destId="{3180527F-F9C7-4AAE-98F7-945508B07329}" srcOrd="1" destOrd="0" presId="urn:microsoft.com/office/officeart/2005/8/layout/list1"/>
    <dgm:cxn modelId="{4F81FAEB-63AB-4633-B6FC-7F107F6A3F59}" type="presOf" srcId="{0F13A782-3D02-4582-A4BB-146150EFEC01}" destId="{E1297943-F725-48B9-BC58-A3B0756E49BA}" srcOrd="0" destOrd="2" presId="urn:microsoft.com/office/officeart/2005/8/layout/list1"/>
    <dgm:cxn modelId="{E0B37446-B7BF-4D84-B379-18BBA57EDEC0}" type="presParOf" srcId="{B9323B97-B599-487D-A8E9-4D56908E590C}" destId="{D97C4249-7AA4-4DDE-9809-6FDBDBAF6847}" srcOrd="0" destOrd="0" presId="urn:microsoft.com/office/officeart/2005/8/layout/list1"/>
    <dgm:cxn modelId="{44F78321-C437-4611-96F9-565618F80BB1}" type="presParOf" srcId="{D97C4249-7AA4-4DDE-9809-6FDBDBAF6847}" destId="{BF6B14C2-691E-4CC9-B440-06FFE0EF4E37}" srcOrd="0" destOrd="0" presId="urn:microsoft.com/office/officeart/2005/8/layout/list1"/>
    <dgm:cxn modelId="{BF408B6C-18D2-4EA9-8994-6C209DC2AE66}" type="presParOf" srcId="{D97C4249-7AA4-4DDE-9809-6FDBDBAF6847}" destId="{3180527F-F9C7-4AAE-98F7-945508B07329}" srcOrd="1" destOrd="0" presId="urn:microsoft.com/office/officeart/2005/8/layout/list1"/>
    <dgm:cxn modelId="{2E4E641C-FC00-4BCF-B321-3D4749906B9E}" type="presParOf" srcId="{B9323B97-B599-487D-A8E9-4D56908E590C}" destId="{77C22A95-1DD0-48C9-BFD2-F0CC9F825531}" srcOrd="1" destOrd="0" presId="urn:microsoft.com/office/officeart/2005/8/layout/list1"/>
    <dgm:cxn modelId="{A7E0C990-9343-4A74-807F-77D227F8264C}" type="presParOf" srcId="{B9323B97-B599-487D-A8E9-4D56908E590C}" destId="{E1297943-F725-48B9-BC58-A3B0756E49B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9DDDB-E3C1-49E6-92CE-B5093C738400}">
      <dsp:nvSpPr>
        <dsp:cNvPr id="0" name=""/>
        <dsp:cNvSpPr/>
      </dsp:nvSpPr>
      <dsp:spPr>
        <a:xfrm>
          <a:off x="655376" y="27855"/>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5443D-D81A-4EFD-A8A8-59195A462AEB}">
      <dsp:nvSpPr>
        <dsp:cNvPr id="0" name=""/>
        <dsp:cNvSpPr/>
      </dsp:nvSpPr>
      <dsp:spPr>
        <a:xfrm>
          <a:off x="1035626" y="4081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631FA-0E4F-4E12-9D27-94AA93DE2B0C}">
      <dsp:nvSpPr>
        <dsp:cNvPr id="0" name=""/>
        <dsp:cNvSpPr/>
      </dsp:nvSpPr>
      <dsp:spPr>
        <a:xfrm>
          <a:off x="85001" y="236785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Speed</a:t>
          </a:r>
        </a:p>
      </dsp:txBody>
      <dsp:txXfrm>
        <a:off x="85001" y="2367855"/>
        <a:ext cx="2925000" cy="720000"/>
      </dsp:txXfrm>
    </dsp:sp>
    <dsp:sp modelId="{8B3DB5FA-31D1-4E0F-8666-5C26897DBFFB}">
      <dsp:nvSpPr>
        <dsp:cNvPr id="0" name=""/>
        <dsp:cNvSpPr/>
      </dsp:nvSpPr>
      <dsp:spPr>
        <a:xfrm>
          <a:off x="4092252" y="27855"/>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CBEEC-852C-4001-90EF-7841B8B558DF}">
      <dsp:nvSpPr>
        <dsp:cNvPr id="0" name=""/>
        <dsp:cNvSpPr/>
      </dsp:nvSpPr>
      <dsp:spPr>
        <a:xfrm>
          <a:off x="4472502" y="40810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2B0FF-7E3F-4B83-8881-89DD4D50FC76}">
      <dsp:nvSpPr>
        <dsp:cNvPr id="0" name=""/>
        <dsp:cNvSpPr/>
      </dsp:nvSpPr>
      <dsp:spPr>
        <a:xfrm>
          <a:off x="3521877" y="236785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Accuracy</a:t>
          </a:r>
        </a:p>
      </dsp:txBody>
      <dsp:txXfrm>
        <a:off x="3521877" y="2367855"/>
        <a:ext cx="2925000" cy="720000"/>
      </dsp:txXfrm>
    </dsp:sp>
    <dsp:sp modelId="{26B64F35-A418-4E41-A56C-77CB78382EE1}">
      <dsp:nvSpPr>
        <dsp:cNvPr id="0" name=""/>
        <dsp:cNvSpPr/>
      </dsp:nvSpPr>
      <dsp:spPr>
        <a:xfrm>
          <a:off x="7529127" y="27855"/>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8C2F2-FE0E-4C92-A86F-23531CBF88CC}">
      <dsp:nvSpPr>
        <dsp:cNvPr id="0" name=""/>
        <dsp:cNvSpPr/>
      </dsp:nvSpPr>
      <dsp:spPr>
        <a:xfrm>
          <a:off x="7909377" y="4081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905A2-AF86-402B-BCB2-4B10DD19352A}">
      <dsp:nvSpPr>
        <dsp:cNvPr id="0" name=""/>
        <dsp:cNvSpPr/>
      </dsp:nvSpPr>
      <dsp:spPr>
        <a:xfrm>
          <a:off x="6958752" y="236785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Robustness</a:t>
          </a:r>
        </a:p>
      </dsp:txBody>
      <dsp:txXfrm>
        <a:off x="6958752" y="2367855"/>
        <a:ext cx="29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97943-F725-48B9-BC58-A3B0756E49BA}">
      <dsp:nvSpPr>
        <dsp:cNvPr id="0" name=""/>
        <dsp:cNvSpPr/>
      </dsp:nvSpPr>
      <dsp:spPr>
        <a:xfrm>
          <a:off x="0" y="413904"/>
          <a:ext cx="9968754" cy="3260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3686" tIns="479044" rIns="77368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Structural Similarity Index (SSIM)</a:t>
          </a:r>
        </a:p>
        <a:p>
          <a:pPr marL="228600" lvl="1" indent="-228600" algn="l" defTabSz="1022350">
            <a:lnSpc>
              <a:spcPct val="90000"/>
            </a:lnSpc>
            <a:spcBef>
              <a:spcPct val="0"/>
            </a:spcBef>
            <a:spcAft>
              <a:spcPct val="15000"/>
            </a:spcAft>
            <a:buChar char="•"/>
          </a:pPr>
          <a:r>
            <a:rPr lang="en-US" sz="2300" kern="1200"/>
            <a:t>Mean Squared Error (MSE)</a:t>
          </a:r>
        </a:p>
        <a:p>
          <a:pPr marL="228600" lvl="1" indent="-228600" algn="l" defTabSz="1022350">
            <a:lnSpc>
              <a:spcPct val="90000"/>
            </a:lnSpc>
            <a:spcBef>
              <a:spcPct val="0"/>
            </a:spcBef>
            <a:spcAft>
              <a:spcPct val="15000"/>
            </a:spcAft>
            <a:buChar char="•"/>
          </a:pPr>
          <a:r>
            <a:rPr lang="en-US" sz="2300" kern="1200"/>
            <a:t>Pixel-by-Pixel Comparison</a:t>
          </a:r>
        </a:p>
        <a:p>
          <a:pPr marL="228600" lvl="1" indent="-228600" algn="l" defTabSz="1022350">
            <a:lnSpc>
              <a:spcPct val="90000"/>
            </a:lnSpc>
            <a:spcBef>
              <a:spcPct val="0"/>
            </a:spcBef>
            <a:spcAft>
              <a:spcPct val="15000"/>
            </a:spcAft>
            <a:buChar char="•"/>
          </a:pPr>
          <a:r>
            <a:rPr lang="en-US" sz="2300" kern="1200"/>
            <a:t>Edge Detectors: Scharr, Prewitt</a:t>
          </a:r>
        </a:p>
        <a:p>
          <a:pPr marL="228600" lvl="1" indent="-228600" algn="l" defTabSz="1022350">
            <a:lnSpc>
              <a:spcPct val="90000"/>
            </a:lnSpc>
            <a:spcBef>
              <a:spcPct val="0"/>
            </a:spcBef>
            <a:spcAft>
              <a:spcPct val="15000"/>
            </a:spcAft>
            <a:buChar char="•"/>
          </a:pPr>
          <a:r>
            <a:rPr lang="en-US" sz="2300" kern="1200"/>
            <a:t>Optical Flow</a:t>
          </a:r>
        </a:p>
        <a:p>
          <a:pPr marL="228600" lvl="1" indent="-228600" algn="l" defTabSz="1022350">
            <a:lnSpc>
              <a:spcPct val="90000"/>
            </a:lnSpc>
            <a:spcBef>
              <a:spcPct val="0"/>
            </a:spcBef>
            <a:spcAft>
              <a:spcPct val="15000"/>
            </a:spcAft>
            <a:buChar char="•"/>
          </a:pPr>
          <a:r>
            <a:rPr lang="en-US" sz="2300" kern="1200"/>
            <a:t>Local Binary Patterns (LBP)</a:t>
          </a:r>
        </a:p>
        <a:p>
          <a:pPr marL="228600" lvl="1" indent="-228600" algn="l" defTabSz="1022350">
            <a:lnSpc>
              <a:spcPct val="90000"/>
            </a:lnSpc>
            <a:spcBef>
              <a:spcPct val="0"/>
            </a:spcBef>
            <a:spcAft>
              <a:spcPct val="15000"/>
            </a:spcAft>
            <a:buChar char="•"/>
          </a:pPr>
          <a:r>
            <a:rPr lang="en-US" sz="2300" kern="1200"/>
            <a:t>Wavelet Transformation </a:t>
          </a:r>
        </a:p>
      </dsp:txBody>
      <dsp:txXfrm>
        <a:off x="0" y="413904"/>
        <a:ext cx="9968754" cy="3260250"/>
      </dsp:txXfrm>
    </dsp:sp>
    <dsp:sp modelId="{3180527F-F9C7-4AAE-98F7-945508B07329}">
      <dsp:nvSpPr>
        <dsp:cNvPr id="0" name=""/>
        <dsp:cNvSpPr/>
      </dsp:nvSpPr>
      <dsp:spPr>
        <a:xfrm>
          <a:off x="498437" y="74424"/>
          <a:ext cx="6978127"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757" tIns="0" rIns="263757"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Methods Used:</a:t>
          </a:r>
        </a:p>
      </dsp:txBody>
      <dsp:txXfrm>
        <a:off x="531581" y="107568"/>
        <a:ext cx="6911839" cy="61267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BBCAD5-FEF1-2B49-838A-E997F74838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2A4665-3A20-D341-9F03-626312C11F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C2ED85-6603-DE4F-AC1F-DADB96E97F52}" type="datetimeFigureOut">
              <a:rPr lang="en-US" smtClean="0"/>
              <a:t>8/25/2024</a:t>
            </a:fld>
            <a:endParaRPr lang="en-US"/>
          </a:p>
        </p:txBody>
      </p:sp>
      <p:sp>
        <p:nvSpPr>
          <p:cNvPr id="4" name="Footer Placeholder 3">
            <a:extLst>
              <a:ext uri="{FF2B5EF4-FFF2-40B4-BE49-F238E27FC236}">
                <a16:creationId xmlns:a16="http://schemas.microsoft.com/office/drawing/2014/main" id="{5353FA68-3F5D-2E4C-9DFB-A1628AC6CA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F1B8CA-BCDF-1A46-A38D-0EDF53E8FD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5C95A2-F007-CB44-8BC2-3D55E94D3C9A}" type="slidenum">
              <a:rPr lang="en-US" smtClean="0"/>
              <a:t>‹#›</a:t>
            </a:fld>
            <a:endParaRPr lang="en-US"/>
          </a:p>
        </p:txBody>
      </p:sp>
    </p:spTree>
    <p:extLst>
      <p:ext uri="{BB962C8B-B14F-4D97-AF65-F5344CB8AC3E}">
        <p14:creationId xmlns:p14="http://schemas.microsoft.com/office/powerpoint/2010/main" val="255881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FA069-43CE-C744-9868-7D24110FA0CA}"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959FF-727B-4346-AD01-29802BEAD3AB}" type="slidenum">
              <a:rPr lang="en-US" smtClean="0"/>
              <a:t>‹#›</a:t>
            </a:fld>
            <a:endParaRPr lang="en-US"/>
          </a:p>
        </p:txBody>
      </p:sp>
    </p:spTree>
    <p:extLst>
      <p:ext uri="{BB962C8B-B14F-4D97-AF65-F5344CB8AC3E}">
        <p14:creationId xmlns:p14="http://schemas.microsoft.com/office/powerpoint/2010/main" val="423938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959FF-727B-4346-AD01-29802BEAD3AB}" type="slidenum">
              <a:rPr lang="en-US" smtClean="0"/>
              <a:t>1</a:t>
            </a:fld>
            <a:endParaRPr lang="en-US"/>
          </a:p>
        </p:txBody>
      </p:sp>
    </p:spTree>
    <p:extLst>
      <p:ext uri="{BB962C8B-B14F-4D97-AF65-F5344CB8AC3E}">
        <p14:creationId xmlns:p14="http://schemas.microsoft.com/office/powerpoint/2010/main" val="19246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0E7C16-EDD4-6248-AD37-9236A28971D1}"/>
              </a:ext>
            </a:extLst>
          </p:cNvPr>
          <p:cNvSpPr>
            <a:spLocks noGrp="1"/>
          </p:cNvSpPr>
          <p:nvPr>
            <p:ph type="subTitle" idx="1"/>
          </p:nvPr>
        </p:nvSpPr>
        <p:spPr>
          <a:xfrm>
            <a:off x="1524000" y="130431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itle 5">
            <a:extLst>
              <a:ext uri="{FF2B5EF4-FFF2-40B4-BE49-F238E27FC236}">
                <a16:creationId xmlns:a16="http://schemas.microsoft.com/office/drawing/2014/main" id="{EDEF05C4-A125-1B40-C457-95B1FA38BEF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32963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59DD-9075-5846-9EB7-3AFDC05D4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691F98-48B1-794A-A7EA-CA88B801B351}"/>
              </a:ext>
            </a:extLst>
          </p:cNvPr>
          <p:cNvSpPr>
            <a:spLocks noGrp="1"/>
          </p:cNvSpPr>
          <p:nvPr>
            <p:ph type="body" orient="vert" idx="1"/>
          </p:nvPr>
        </p:nvSpPr>
        <p:spPr>
          <a:xfrm rot="16200000">
            <a:off x="4671251" y="-1715335"/>
            <a:ext cx="3396343" cy="996875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6F0D5EF5-B199-6D4C-8261-C823975881D0}"/>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207293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0E7C16-EDD4-6248-AD37-9236A28971D1}"/>
              </a:ext>
            </a:extLst>
          </p:cNvPr>
          <p:cNvSpPr>
            <a:spLocks noGrp="1"/>
          </p:cNvSpPr>
          <p:nvPr>
            <p:ph type="subTitle" idx="1"/>
          </p:nvPr>
        </p:nvSpPr>
        <p:spPr>
          <a:xfrm>
            <a:off x="1524000" y="130431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Title 1">
            <a:extLst>
              <a:ext uri="{FF2B5EF4-FFF2-40B4-BE49-F238E27FC236}">
                <a16:creationId xmlns:a16="http://schemas.microsoft.com/office/drawing/2014/main" id="{3B177FB7-8EFC-5D4A-84E6-432FCC6EDC0E}"/>
              </a:ext>
            </a:extLst>
          </p:cNvPr>
          <p:cNvSpPr>
            <a:spLocks noGrp="1"/>
          </p:cNvSpPr>
          <p:nvPr>
            <p:ph type="title"/>
          </p:nvPr>
        </p:nvSpPr>
        <p:spPr>
          <a:xfrm>
            <a:off x="1385046" y="115144"/>
            <a:ext cx="9968753" cy="1325563"/>
          </a:xfrm>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FB052F0-5A18-C34E-A46A-7B7CF0CC9B12}"/>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3974792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31BB-3481-1649-A0FF-07138972F73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44C31E7-1EC9-4044-9598-6C72C3C7EE3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36A81C12-FE85-0045-83FA-3DF332CE9FF4}"/>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251105784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E46316-676B-5041-BB23-CB491A2C0238}"/>
              </a:ext>
            </a:extLst>
          </p:cNvPr>
          <p:cNvSpPr>
            <a:spLocks noGrp="1"/>
          </p:cNvSpPr>
          <p:nvPr>
            <p:ph type="body" idx="1"/>
          </p:nvPr>
        </p:nvSpPr>
        <p:spPr>
          <a:xfrm>
            <a:off x="1488342" y="1541463"/>
            <a:ext cx="101409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Title 1">
            <a:extLst>
              <a:ext uri="{FF2B5EF4-FFF2-40B4-BE49-F238E27FC236}">
                <a16:creationId xmlns:a16="http://schemas.microsoft.com/office/drawing/2014/main" id="{B1A0E42A-01E0-9342-A459-31D71BE2AA65}"/>
              </a:ext>
            </a:extLst>
          </p:cNvPr>
          <p:cNvSpPr>
            <a:spLocks noGrp="1"/>
          </p:cNvSpPr>
          <p:nvPr>
            <p:ph type="title"/>
          </p:nvPr>
        </p:nvSpPr>
        <p:spPr>
          <a:xfrm>
            <a:off x="1385046" y="115144"/>
            <a:ext cx="9968753" cy="1325563"/>
          </a:xfrm>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966C6055-D01F-984C-A01A-FEB5E2778C7D}"/>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1642215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49F5-DABB-1044-A687-F27B54F87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8F69C-E6D3-A74A-A414-B82275CB43F8}"/>
              </a:ext>
            </a:extLst>
          </p:cNvPr>
          <p:cNvSpPr>
            <a:spLocks noGrp="1"/>
          </p:cNvSpPr>
          <p:nvPr>
            <p:ph sz="half" idx="1"/>
          </p:nvPr>
        </p:nvSpPr>
        <p:spPr>
          <a:xfrm>
            <a:off x="1385046"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4276086-2A0E-F945-8FA1-676EAE7F64AB}"/>
              </a:ext>
            </a:extLst>
          </p:cNvPr>
          <p:cNvSpPr>
            <a:spLocks noGrp="1"/>
          </p:cNvSpPr>
          <p:nvPr>
            <p:ph sz="half" idx="2"/>
          </p:nvPr>
        </p:nvSpPr>
        <p:spPr>
          <a:xfrm>
            <a:off x="6719046"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01A08FA-C3B3-EA4E-9C94-553BA8841B21}"/>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2540978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D3F86D-4459-344F-8380-B292D3D6D17C}"/>
              </a:ext>
            </a:extLst>
          </p:cNvPr>
          <p:cNvSpPr>
            <a:spLocks noGrp="1"/>
          </p:cNvSpPr>
          <p:nvPr>
            <p:ph type="body" idx="1"/>
          </p:nvPr>
        </p:nvSpPr>
        <p:spPr>
          <a:xfrm>
            <a:off x="139076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0A11572-D2E0-544B-A395-977C4FC4B172}"/>
              </a:ext>
            </a:extLst>
          </p:cNvPr>
          <p:cNvSpPr>
            <a:spLocks noGrp="1"/>
          </p:cNvSpPr>
          <p:nvPr>
            <p:ph sz="half" idx="2"/>
          </p:nvPr>
        </p:nvSpPr>
        <p:spPr>
          <a:xfrm>
            <a:off x="139076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95F4D8F-440F-DA47-99B5-5FE94245761B}"/>
              </a:ext>
            </a:extLst>
          </p:cNvPr>
          <p:cNvSpPr>
            <a:spLocks noGrp="1"/>
          </p:cNvSpPr>
          <p:nvPr>
            <p:ph type="body" sz="quarter" idx="3"/>
          </p:nvPr>
        </p:nvSpPr>
        <p:spPr>
          <a:xfrm>
            <a:off x="672318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F631358-B953-B243-9BA2-9B8B4FD20828}"/>
              </a:ext>
            </a:extLst>
          </p:cNvPr>
          <p:cNvSpPr>
            <a:spLocks noGrp="1"/>
          </p:cNvSpPr>
          <p:nvPr>
            <p:ph sz="quarter" idx="4"/>
          </p:nvPr>
        </p:nvSpPr>
        <p:spPr>
          <a:xfrm>
            <a:off x="6723181"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000D1AA8-D947-2849-937E-ABE40C44E3FB}"/>
              </a:ext>
            </a:extLst>
          </p:cNvPr>
          <p:cNvSpPr>
            <a:spLocks noGrp="1"/>
          </p:cNvSpPr>
          <p:nvPr>
            <p:ph type="title"/>
          </p:nvPr>
        </p:nvSpPr>
        <p:spPr>
          <a:xfrm>
            <a:off x="1385046" y="115144"/>
            <a:ext cx="9968753" cy="1325563"/>
          </a:xfrm>
        </p:spPr>
        <p:txBody>
          <a:bodyPr/>
          <a:lstStyle/>
          <a:p>
            <a:r>
              <a:rPr lang="en-US" dirty="0"/>
              <a:t>Click to edit Master title style</a:t>
            </a:r>
          </a:p>
        </p:txBody>
      </p:sp>
      <p:sp>
        <p:nvSpPr>
          <p:cNvPr id="8" name="Slide Number Placeholder 5">
            <a:extLst>
              <a:ext uri="{FF2B5EF4-FFF2-40B4-BE49-F238E27FC236}">
                <a16:creationId xmlns:a16="http://schemas.microsoft.com/office/drawing/2014/main" id="{F6918E09-AA48-C24C-8E81-4260EA5C01DF}"/>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1792835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106A-AC2A-164E-B270-54059996AACE}"/>
              </a:ext>
            </a:extLst>
          </p:cNvPr>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3D715BE4-A527-4C42-A067-D05E0812DA9D}"/>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2601627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6690A01C-79FA-5641-B96B-FDE5E4225A46}"/>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1516723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F950-F677-B248-B555-257C0D51B254}"/>
              </a:ext>
            </a:extLst>
          </p:cNvPr>
          <p:cNvSpPr>
            <a:spLocks noGrp="1"/>
          </p:cNvSpPr>
          <p:nvPr>
            <p:ph type="title"/>
          </p:nvPr>
        </p:nvSpPr>
        <p:spPr>
          <a:xfrm>
            <a:off x="1425942" y="111368"/>
            <a:ext cx="3932237" cy="1395047"/>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FD761D5-F505-8341-A05D-9AAA7B588FFA}"/>
              </a:ext>
            </a:extLst>
          </p:cNvPr>
          <p:cNvSpPr>
            <a:spLocks noGrp="1"/>
          </p:cNvSpPr>
          <p:nvPr>
            <p:ph idx="1"/>
          </p:nvPr>
        </p:nvSpPr>
        <p:spPr>
          <a:xfrm>
            <a:off x="5769342" y="43644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3B8C3CC-1E3F-624F-9F03-FE1183B74E57}"/>
              </a:ext>
            </a:extLst>
          </p:cNvPr>
          <p:cNvSpPr>
            <a:spLocks noGrp="1"/>
          </p:cNvSpPr>
          <p:nvPr>
            <p:ph type="body" sz="half" idx="2"/>
          </p:nvPr>
        </p:nvSpPr>
        <p:spPr>
          <a:xfrm>
            <a:off x="1425942" y="1523206"/>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5510D09D-D42D-3242-974F-4961A125E8A0}"/>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2807781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9CAA1F9-19DA-6D4E-85F0-C96EE6AFEA97}"/>
              </a:ext>
            </a:extLst>
          </p:cNvPr>
          <p:cNvSpPr>
            <a:spLocks noGrp="1"/>
          </p:cNvSpPr>
          <p:nvPr>
            <p:ph type="pic" idx="1"/>
          </p:nvPr>
        </p:nvSpPr>
        <p:spPr>
          <a:xfrm>
            <a:off x="5524500" y="46116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itle 1">
            <a:extLst>
              <a:ext uri="{FF2B5EF4-FFF2-40B4-BE49-F238E27FC236}">
                <a16:creationId xmlns:a16="http://schemas.microsoft.com/office/drawing/2014/main" id="{AC4590AA-39D8-9349-93AF-6E133C4CDCEA}"/>
              </a:ext>
            </a:extLst>
          </p:cNvPr>
          <p:cNvSpPr>
            <a:spLocks noGrp="1"/>
          </p:cNvSpPr>
          <p:nvPr>
            <p:ph type="title"/>
          </p:nvPr>
        </p:nvSpPr>
        <p:spPr>
          <a:xfrm>
            <a:off x="1425942" y="111368"/>
            <a:ext cx="3932237" cy="1395047"/>
          </a:xfrm>
        </p:spPr>
        <p:txBody>
          <a:bodyPr anchor="b"/>
          <a:lstStyle>
            <a:lvl1pPr>
              <a:defRPr sz="3200"/>
            </a:lvl1pPr>
          </a:lstStyle>
          <a:p>
            <a:r>
              <a:rPr lang="en-US" dirty="0"/>
              <a:t>Click to edit Master title style</a:t>
            </a:r>
          </a:p>
        </p:txBody>
      </p:sp>
      <p:sp>
        <p:nvSpPr>
          <p:cNvPr id="9" name="Text Placeholder 3">
            <a:extLst>
              <a:ext uri="{FF2B5EF4-FFF2-40B4-BE49-F238E27FC236}">
                <a16:creationId xmlns:a16="http://schemas.microsoft.com/office/drawing/2014/main" id="{EDBD91A1-FCEB-DF4E-B948-F5838EFF0F21}"/>
              </a:ext>
            </a:extLst>
          </p:cNvPr>
          <p:cNvSpPr>
            <a:spLocks noGrp="1"/>
          </p:cNvSpPr>
          <p:nvPr>
            <p:ph type="body" sz="half" idx="2"/>
          </p:nvPr>
        </p:nvSpPr>
        <p:spPr>
          <a:xfrm>
            <a:off x="1425942" y="1523206"/>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15EBF4DB-B9BA-4E47-8037-9E34BA7F59E5}"/>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104344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31BB-3481-1649-A0FF-07138972F73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44C31E7-1EC9-4044-9598-6C72C3C7EE3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AB9BE76A-620E-7C4C-9B63-FB5C0116DAED}"/>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2066564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59DD-9075-5846-9EB7-3AFDC05D41A5}"/>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6E691F98-48B1-794A-A7EA-CA88B801B351}"/>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DCCE7C9C-F955-6A4E-9DA5-BD4F89F4B3CC}"/>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1127495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E21B2-8635-CA43-BAB9-DF4837AC071A}"/>
              </a:ext>
            </a:extLst>
          </p:cNvPr>
          <p:cNvSpPr>
            <a:spLocks noGrp="1"/>
          </p:cNvSpPr>
          <p:nvPr>
            <p:ph type="title" orient="vert"/>
          </p:nvPr>
        </p:nvSpPr>
        <p:spPr>
          <a:xfrm rot="10800000">
            <a:off x="124241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00569C-F89C-C04B-9876-4801E3D862F7}"/>
              </a:ext>
            </a:extLst>
          </p:cNvPr>
          <p:cNvSpPr>
            <a:spLocks noGrp="1"/>
          </p:cNvSpPr>
          <p:nvPr>
            <p:ph type="body" orient="vert" idx="1"/>
          </p:nvPr>
        </p:nvSpPr>
        <p:spPr>
          <a:xfrm rot="10800000">
            <a:off x="4033887"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9F444DC4-90D3-0348-AA09-C684A0921152}"/>
              </a:ext>
            </a:extLst>
          </p:cNvPr>
          <p:cNvSpPr txBox="1">
            <a:spLocks/>
          </p:cNvSpPr>
          <p:nvPr userDrawn="1"/>
        </p:nvSpPr>
        <p:spPr>
          <a:xfrm>
            <a:off x="5891520" y="6453119"/>
            <a:ext cx="408960" cy="365125"/>
          </a:xfrm>
          <a:prstGeom prst="rect">
            <a:avLst/>
          </a:prstGeom>
        </p:spPr>
        <p:txBody>
          <a:bodyPr/>
          <a:lstStyle>
            <a:defPPr>
              <a:defRPr lang="en-US"/>
            </a:defPPr>
            <a:lvl1pPr marL="0" algn="l" defTabSz="914400" rtl="0" eaLnBrk="1" latinLnBrk="0" hangingPunct="1">
              <a:defRPr sz="18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D2CDEF-EBF7-A24C-97CC-57BDAB189928}" type="slidenum">
              <a:rPr lang="en-US" sz="1200" baseline="0" smtClean="0"/>
              <a:pPr/>
              <a:t>‹#›</a:t>
            </a:fld>
            <a:endParaRPr lang="en-US" sz="1200" baseline="0" dirty="0"/>
          </a:p>
        </p:txBody>
      </p:sp>
    </p:spTree>
    <p:extLst>
      <p:ext uri="{BB962C8B-B14F-4D97-AF65-F5344CB8AC3E}">
        <p14:creationId xmlns:p14="http://schemas.microsoft.com/office/powerpoint/2010/main" val="4113513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0" name="Title Placeholder 20">
            <a:extLst>
              <a:ext uri="{FF2B5EF4-FFF2-40B4-BE49-F238E27FC236}">
                <a16:creationId xmlns:a16="http://schemas.microsoft.com/office/drawing/2014/main" id="{F8E62A09-5C5B-B34B-BB4E-F3E0F068D927}"/>
              </a:ext>
            </a:extLst>
          </p:cNvPr>
          <p:cNvSpPr>
            <a:spLocks noGrp="1"/>
          </p:cNvSpPr>
          <p:nvPr>
            <p:ph type="title"/>
          </p:nvPr>
        </p:nvSpPr>
        <p:spPr>
          <a:xfrm rot="16200000">
            <a:off x="-701327" y="2599213"/>
            <a:ext cx="5600166" cy="1325563"/>
          </a:xfrm>
          <a:prstGeom prst="rect">
            <a:avLst/>
          </a:prstGeom>
        </p:spPr>
        <p:txBody>
          <a:bodyPr vert="horz" lIns="91440" tIns="45720" rIns="91440" bIns="45720" rtlCol="0" anchor="ctr">
            <a:normAutofit/>
          </a:bodyPr>
          <a:lstStyle/>
          <a:p>
            <a:r>
              <a:rPr lang="en-US" dirty="0"/>
              <a:t>Click to edit Master title style</a:t>
            </a:r>
          </a:p>
        </p:txBody>
      </p:sp>
      <p:sp>
        <p:nvSpPr>
          <p:cNvPr id="12" name="Text Placeholder 11">
            <a:extLst>
              <a:ext uri="{FF2B5EF4-FFF2-40B4-BE49-F238E27FC236}">
                <a16:creationId xmlns:a16="http://schemas.microsoft.com/office/drawing/2014/main" id="{7B70029B-FFF2-7F4E-87C0-A5F20375F0D2}"/>
              </a:ext>
            </a:extLst>
          </p:cNvPr>
          <p:cNvSpPr>
            <a:spLocks noGrp="1"/>
          </p:cNvSpPr>
          <p:nvPr>
            <p:ph type="body" sz="quarter" idx="10"/>
          </p:nvPr>
        </p:nvSpPr>
        <p:spPr>
          <a:xfrm rot="16200000">
            <a:off x="2021670" y="1502836"/>
            <a:ext cx="5600166" cy="3535362"/>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C74344EC-71DA-C442-93DA-C089CEAE705F}"/>
              </a:ext>
            </a:extLst>
          </p:cNvPr>
          <p:cNvSpPr>
            <a:spLocks noGrp="1"/>
          </p:cNvSpPr>
          <p:nvPr>
            <p:ph type="sldNum" sz="quarter" idx="12"/>
          </p:nvPr>
        </p:nvSpPr>
        <p:spPr>
          <a:xfrm rot="16200000">
            <a:off x="11771332" y="2287113"/>
            <a:ext cx="410896" cy="365125"/>
          </a:xfrm>
          <a:prstGeom prst="rect">
            <a:avLst/>
          </a:prstGeom>
        </p:spPr>
        <p:txBody>
          <a:bodyPr/>
          <a:lstStyle>
            <a:lvl1pPr>
              <a:defRPr sz="1200"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3817134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176B67E-B121-FE4E-8B13-E79446C71590}"/>
              </a:ext>
            </a:extLst>
          </p:cNvPr>
          <p:cNvSpPr>
            <a:spLocks noGrp="1"/>
          </p:cNvSpPr>
          <p:nvPr>
            <p:ph type="sldNum" sz="quarter" idx="12"/>
          </p:nvPr>
        </p:nvSpPr>
        <p:spPr>
          <a:xfrm rot="16200000">
            <a:off x="11771332" y="2287113"/>
            <a:ext cx="410896" cy="365125"/>
          </a:xfrm>
          <a:prstGeom prst="rect">
            <a:avLst/>
          </a:prstGeom>
        </p:spPr>
        <p:txBody>
          <a:bodyPr/>
          <a:lstStyle>
            <a:lvl1pPr>
              <a:defRPr sz="1200"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196028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E46316-676B-5041-BB23-CB491A2C0238}"/>
              </a:ext>
            </a:extLst>
          </p:cNvPr>
          <p:cNvSpPr>
            <a:spLocks noGrp="1"/>
          </p:cNvSpPr>
          <p:nvPr>
            <p:ph type="body" idx="1"/>
          </p:nvPr>
        </p:nvSpPr>
        <p:spPr>
          <a:xfrm>
            <a:off x="1488342" y="1541463"/>
            <a:ext cx="101409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Slide Number Placeholder 5">
            <a:extLst>
              <a:ext uri="{FF2B5EF4-FFF2-40B4-BE49-F238E27FC236}">
                <a16:creationId xmlns:a16="http://schemas.microsoft.com/office/drawing/2014/main" id="{5A5BE8E9-6D86-7344-8D2F-A8C79DF15063}"/>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
        <p:nvSpPr>
          <p:cNvPr id="5" name="Title 1">
            <a:extLst>
              <a:ext uri="{FF2B5EF4-FFF2-40B4-BE49-F238E27FC236}">
                <a16:creationId xmlns:a16="http://schemas.microsoft.com/office/drawing/2014/main" id="{B1A0E42A-01E0-9342-A459-31D71BE2AA65}"/>
              </a:ext>
            </a:extLst>
          </p:cNvPr>
          <p:cNvSpPr>
            <a:spLocks noGrp="1"/>
          </p:cNvSpPr>
          <p:nvPr>
            <p:ph type="title"/>
          </p:nvPr>
        </p:nvSpPr>
        <p:spPr>
          <a:xfrm>
            <a:off x="1385046" y="115144"/>
            <a:ext cx="9968753" cy="1325563"/>
          </a:xfrm>
        </p:spPr>
        <p:txBody>
          <a:bodyPr/>
          <a:lstStyle/>
          <a:p>
            <a:r>
              <a:rPr lang="en-US" dirty="0"/>
              <a:t>Click to edit Master title style</a:t>
            </a:r>
          </a:p>
        </p:txBody>
      </p:sp>
    </p:spTree>
    <p:extLst>
      <p:ext uri="{BB962C8B-B14F-4D97-AF65-F5344CB8AC3E}">
        <p14:creationId xmlns:p14="http://schemas.microsoft.com/office/powerpoint/2010/main" val="17097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49F5-DABB-1044-A687-F27B54F87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8F69C-E6D3-A74A-A414-B82275CB43F8}"/>
              </a:ext>
            </a:extLst>
          </p:cNvPr>
          <p:cNvSpPr>
            <a:spLocks noGrp="1"/>
          </p:cNvSpPr>
          <p:nvPr>
            <p:ph sz="half" idx="1"/>
          </p:nvPr>
        </p:nvSpPr>
        <p:spPr>
          <a:xfrm>
            <a:off x="1385046"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276086-2A0E-F945-8FA1-676EAE7F64AB}"/>
              </a:ext>
            </a:extLst>
          </p:cNvPr>
          <p:cNvSpPr>
            <a:spLocks noGrp="1"/>
          </p:cNvSpPr>
          <p:nvPr>
            <p:ph sz="half" idx="2"/>
          </p:nvPr>
        </p:nvSpPr>
        <p:spPr>
          <a:xfrm>
            <a:off x="6719046"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F2BAF14-A9F0-F341-9B69-80E9FFCB21D3}"/>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4452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D3F86D-4459-344F-8380-B292D3D6D17C}"/>
              </a:ext>
            </a:extLst>
          </p:cNvPr>
          <p:cNvSpPr>
            <a:spLocks noGrp="1"/>
          </p:cNvSpPr>
          <p:nvPr>
            <p:ph type="body" idx="1"/>
          </p:nvPr>
        </p:nvSpPr>
        <p:spPr>
          <a:xfrm>
            <a:off x="139076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A11572-D2E0-544B-A395-977C4FC4B172}"/>
              </a:ext>
            </a:extLst>
          </p:cNvPr>
          <p:cNvSpPr>
            <a:spLocks noGrp="1"/>
          </p:cNvSpPr>
          <p:nvPr>
            <p:ph sz="half" idx="2"/>
          </p:nvPr>
        </p:nvSpPr>
        <p:spPr>
          <a:xfrm>
            <a:off x="139076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5F4D8F-440F-DA47-99B5-5FE94245761B}"/>
              </a:ext>
            </a:extLst>
          </p:cNvPr>
          <p:cNvSpPr>
            <a:spLocks noGrp="1"/>
          </p:cNvSpPr>
          <p:nvPr>
            <p:ph type="body" sz="quarter" idx="3"/>
          </p:nvPr>
        </p:nvSpPr>
        <p:spPr>
          <a:xfrm>
            <a:off x="672318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31358-B953-B243-9BA2-9B8B4FD20828}"/>
              </a:ext>
            </a:extLst>
          </p:cNvPr>
          <p:cNvSpPr>
            <a:spLocks noGrp="1"/>
          </p:cNvSpPr>
          <p:nvPr>
            <p:ph sz="quarter" idx="4"/>
          </p:nvPr>
        </p:nvSpPr>
        <p:spPr>
          <a:xfrm>
            <a:off x="672318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000D1AA8-D947-2849-937E-ABE40C44E3FB}"/>
              </a:ext>
            </a:extLst>
          </p:cNvPr>
          <p:cNvSpPr>
            <a:spLocks noGrp="1"/>
          </p:cNvSpPr>
          <p:nvPr>
            <p:ph type="title"/>
          </p:nvPr>
        </p:nvSpPr>
        <p:spPr>
          <a:xfrm>
            <a:off x="1385046" y="115144"/>
            <a:ext cx="9968753" cy="1325563"/>
          </a:xfrm>
        </p:spPr>
        <p:txBody>
          <a:bodyPr/>
          <a:lstStyle/>
          <a:p>
            <a:r>
              <a:rPr lang="en-US"/>
              <a:t>Click to edit Master title style</a:t>
            </a:r>
          </a:p>
        </p:txBody>
      </p:sp>
      <p:sp>
        <p:nvSpPr>
          <p:cNvPr id="11" name="Slide Number Placeholder 5">
            <a:extLst>
              <a:ext uri="{FF2B5EF4-FFF2-40B4-BE49-F238E27FC236}">
                <a16:creationId xmlns:a16="http://schemas.microsoft.com/office/drawing/2014/main" id="{4673F315-CC44-F642-8207-0F39E1CAEE46}"/>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177736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106A-AC2A-164E-B270-54059996AACE}"/>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001348FE-8940-E946-9952-63EFF58DF54B}"/>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369469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126B550-65D0-C743-A416-CF4C370361B6}"/>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196815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F950-F677-B248-B555-257C0D51B254}"/>
              </a:ext>
            </a:extLst>
          </p:cNvPr>
          <p:cNvSpPr>
            <a:spLocks noGrp="1"/>
          </p:cNvSpPr>
          <p:nvPr>
            <p:ph type="title"/>
          </p:nvPr>
        </p:nvSpPr>
        <p:spPr>
          <a:xfrm>
            <a:off x="1425942" y="111368"/>
            <a:ext cx="3932237" cy="1395047"/>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FD761D5-F505-8341-A05D-9AAA7B588FFA}"/>
              </a:ext>
            </a:extLst>
          </p:cNvPr>
          <p:cNvSpPr>
            <a:spLocks noGrp="1"/>
          </p:cNvSpPr>
          <p:nvPr>
            <p:ph idx="1"/>
          </p:nvPr>
        </p:nvSpPr>
        <p:spPr>
          <a:xfrm>
            <a:off x="5769342" y="43644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8C3CC-1E3F-624F-9F03-FE1183B74E57}"/>
              </a:ext>
            </a:extLst>
          </p:cNvPr>
          <p:cNvSpPr>
            <a:spLocks noGrp="1"/>
          </p:cNvSpPr>
          <p:nvPr>
            <p:ph type="body" sz="half" idx="2"/>
          </p:nvPr>
        </p:nvSpPr>
        <p:spPr>
          <a:xfrm>
            <a:off x="1425942" y="1523206"/>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F5FC9658-EFB7-574D-9730-742ED06D29D3}"/>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146723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9CAA1F9-19DA-6D4E-85F0-C96EE6AFEA97}"/>
              </a:ext>
            </a:extLst>
          </p:cNvPr>
          <p:cNvSpPr>
            <a:spLocks noGrp="1"/>
          </p:cNvSpPr>
          <p:nvPr>
            <p:ph type="pic" idx="1"/>
          </p:nvPr>
        </p:nvSpPr>
        <p:spPr>
          <a:xfrm>
            <a:off x="5524500" y="46116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itle 1">
            <a:extLst>
              <a:ext uri="{FF2B5EF4-FFF2-40B4-BE49-F238E27FC236}">
                <a16:creationId xmlns:a16="http://schemas.microsoft.com/office/drawing/2014/main" id="{AC4590AA-39D8-9349-93AF-6E133C4CDCEA}"/>
              </a:ext>
            </a:extLst>
          </p:cNvPr>
          <p:cNvSpPr>
            <a:spLocks noGrp="1"/>
          </p:cNvSpPr>
          <p:nvPr>
            <p:ph type="title"/>
          </p:nvPr>
        </p:nvSpPr>
        <p:spPr>
          <a:xfrm>
            <a:off x="1425942" y="111368"/>
            <a:ext cx="3932237" cy="1395047"/>
          </a:xfrm>
        </p:spPr>
        <p:txBody>
          <a:bodyPr anchor="b"/>
          <a:lstStyle>
            <a:lvl1pPr>
              <a:defRPr sz="3200"/>
            </a:lvl1pPr>
          </a:lstStyle>
          <a:p>
            <a:r>
              <a:rPr lang="en-US" dirty="0"/>
              <a:t>Click to edit Master title style</a:t>
            </a:r>
          </a:p>
        </p:txBody>
      </p:sp>
      <p:sp>
        <p:nvSpPr>
          <p:cNvPr id="9" name="Text Placeholder 3">
            <a:extLst>
              <a:ext uri="{FF2B5EF4-FFF2-40B4-BE49-F238E27FC236}">
                <a16:creationId xmlns:a16="http://schemas.microsoft.com/office/drawing/2014/main" id="{EDBD91A1-FCEB-DF4E-B948-F5838EFF0F21}"/>
              </a:ext>
            </a:extLst>
          </p:cNvPr>
          <p:cNvSpPr>
            <a:spLocks noGrp="1"/>
          </p:cNvSpPr>
          <p:nvPr>
            <p:ph type="body" sz="half" idx="2"/>
          </p:nvPr>
        </p:nvSpPr>
        <p:spPr>
          <a:xfrm>
            <a:off x="1425942" y="1523206"/>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Slide Number Placeholder 5">
            <a:extLst>
              <a:ext uri="{FF2B5EF4-FFF2-40B4-BE49-F238E27FC236}">
                <a16:creationId xmlns:a16="http://schemas.microsoft.com/office/drawing/2014/main" id="{D3AAF670-9460-B74B-AF2A-2B0CB6322EAD}"/>
              </a:ext>
            </a:extLst>
          </p:cNvPr>
          <p:cNvSpPr>
            <a:spLocks noGrp="1"/>
          </p:cNvSpPr>
          <p:nvPr>
            <p:ph type="sldNum" sz="quarter" idx="12"/>
          </p:nvPr>
        </p:nvSpPr>
        <p:spPr>
          <a:xfrm>
            <a:off x="3626222" y="6356350"/>
            <a:ext cx="2743200" cy="365125"/>
          </a:xfrm>
        </p:spPr>
        <p:txBody>
          <a:bodyPr/>
          <a:lstStyle>
            <a:lvl1pPr>
              <a:defRPr baseline="0">
                <a:solidFill>
                  <a:schemeClr val="bg1"/>
                </a:solidFill>
              </a:defRPr>
            </a:lvl1pPr>
          </a:lstStyle>
          <a:p>
            <a:fld id="{BFD2CDEF-EBF7-A24C-97CC-57BDAB189928}" type="slidenum">
              <a:rPr lang="en-US" smtClean="0"/>
              <a:pPr/>
              <a:t>‹#›</a:t>
            </a:fld>
            <a:endParaRPr lang="en-US" dirty="0"/>
          </a:p>
        </p:txBody>
      </p:sp>
    </p:spTree>
    <p:extLst>
      <p:ext uri="{BB962C8B-B14F-4D97-AF65-F5344CB8AC3E}">
        <p14:creationId xmlns:p14="http://schemas.microsoft.com/office/powerpoint/2010/main" val="412399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2.emf"/><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4.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20D99B-58DF-D244-AD5C-177312E751E4}"/>
              </a:ext>
            </a:extLst>
          </p:cNvPr>
          <p:cNvSpPr>
            <a:spLocks noGrp="1"/>
          </p:cNvSpPr>
          <p:nvPr>
            <p:ph type="title"/>
          </p:nvPr>
        </p:nvSpPr>
        <p:spPr>
          <a:xfrm>
            <a:off x="1385046" y="115144"/>
            <a:ext cx="9968753" cy="1325563"/>
          </a:xfrm>
          <a:prstGeom prst="rect">
            <a:avLst/>
          </a:prstGeom>
        </p:spPr>
        <p:txBody>
          <a:bodyPr vert="horz" lIns="91440" tIns="45720" rIns="91440" bIns="45720" rtlCol="0" anchor="ctr">
            <a:normAutofit/>
          </a:bodyPr>
          <a:lstStyle/>
          <a:p>
            <a:r>
              <a:rPr lang="en-US" dirty="0"/>
              <a:t>Title Here</a:t>
            </a:r>
          </a:p>
        </p:txBody>
      </p:sp>
      <p:sp>
        <p:nvSpPr>
          <p:cNvPr id="3" name="Text Placeholder 2">
            <a:extLst>
              <a:ext uri="{FF2B5EF4-FFF2-40B4-BE49-F238E27FC236}">
                <a16:creationId xmlns:a16="http://schemas.microsoft.com/office/drawing/2014/main" id="{FB168842-5252-5E4D-AD37-90EC12637506}"/>
              </a:ext>
            </a:extLst>
          </p:cNvPr>
          <p:cNvSpPr>
            <a:spLocks noGrp="1"/>
          </p:cNvSpPr>
          <p:nvPr>
            <p:ph type="body" idx="1"/>
          </p:nvPr>
        </p:nvSpPr>
        <p:spPr>
          <a:xfrm>
            <a:off x="1385046" y="1711187"/>
            <a:ext cx="9968754" cy="31157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E8595A-C5B5-D949-864C-F48D825A9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BF3D8-EAEA-6843-89D7-6A2BF63274CA}" type="datetimeFigureOut">
              <a:rPr lang="en-US" smtClean="0"/>
              <a:t>8/25/2024</a:t>
            </a:fld>
            <a:endParaRPr lang="en-US"/>
          </a:p>
        </p:txBody>
      </p:sp>
      <p:sp>
        <p:nvSpPr>
          <p:cNvPr id="5" name="Footer Placeholder 4">
            <a:extLst>
              <a:ext uri="{FF2B5EF4-FFF2-40B4-BE49-F238E27FC236}">
                <a16:creationId xmlns:a16="http://schemas.microsoft.com/office/drawing/2014/main" id="{6812CF0F-BA50-4144-9697-6138E1DBC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60625-18F3-984D-B40A-767299F13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2CDEF-EBF7-A24C-97CC-57BDAB189928}" type="slidenum">
              <a:rPr lang="en-US" smtClean="0"/>
              <a:t>‹#›</a:t>
            </a:fld>
            <a:endParaRPr lang="en-US"/>
          </a:p>
        </p:txBody>
      </p:sp>
      <p:sp>
        <p:nvSpPr>
          <p:cNvPr id="7" name="Rectangle 6">
            <a:extLst>
              <a:ext uri="{FF2B5EF4-FFF2-40B4-BE49-F238E27FC236}">
                <a16:creationId xmlns:a16="http://schemas.microsoft.com/office/drawing/2014/main" id="{B04F89F2-DD65-5045-B32A-6E52BFF73D9D}"/>
              </a:ext>
            </a:extLst>
          </p:cNvPr>
          <p:cNvSpPr/>
          <p:nvPr userDrawn="1"/>
        </p:nvSpPr>
        <p:spPr>
          <a:xfrm>
            <a:off x="-8284" y="6356350"/>
            <a:ext cx="12192000" cy="50165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C738E90-9D19-504E-AB55-DAC42E6BC0DC}"/>
              </a:ext>
            </a:extLst>
          </p:cNvPr>
          <p:cNvPicPr>
            <a:picLocks noChangeAspect="1"/>
          </p:cNvPicPr>
          <p:nvPr userDrawn="1"/>
        </p:nvPicPr>
        <p:blipFill>
          <a:blip r:embed="rId12"/>
          <a:srcRect/>
          <a:stretch/>
        </p:blipFill>
        <p:spPr>
          <a:xfrm>
            <a:off x="303646" y="6418884"/>
            <a:ext cx="624006" cy="370854"/>
          </a:xfrm>
          <a:prstGeom prst="rect">
            <a:avLst/>
          </a:prstGeom>
        </p:spPr>
      </p:pic>
      <p:pic>
        <p:nvPicPr>
          <p:cNvPr id="18" name="Picture 17">
            <a:extLst>
              <a:ext uri="{FF2B5EF4-FFF2-40B4-BE49-F238E27FC236}">
                <a16:creationId xmlns:a16="http://schemas.microsoft.com/office/drawing/2014/main" id="{46FFDE47-9BF6-8B40-AC3C-67887A9BCAEE}"/>
              </a:ext>
            </a:extLst>
          </p:cNvPr>
          <p:cNvPicPr>
            <a:picLocks noChangeAspect="1"/>
          </p:cNvPicPr>
          <p:nvPr userDrawn="1"/>
        </p:nvPicPr>
        <p:blipFill>
          <a:blip r:embed="rId13"/>
          <a:stretch>
            <a:fillRect/>
          </a:stretch>
        </p:blipFill>
        <p:spPr>
          <a:xfrm>
            <a:off x="8849565" y="6463058"/>
            <a:ext cx="2961435" cy="295275"/>
          </a:xfrm>
          <a:prstGeom prst="rect">
            <a:avLst/>
          </a:prstGeom>
        </p:spPr>
      </p:pic>
      <p:sp>
        <p:nvSpPr>
          <p:cNvPr id="32" name="TextBox 31">
            <a:extLst>
              <a:ext uri="{FF2B5EF4-FFF2-40B4-BE49-F238E27FC236}">
                <a16:creationId xmlns:a16="http://schemas.microsoft.com/office/drawing/2014/main" id="{6CB2BC18-05EF-9B40-A8D3-BAD5C826760F}"/>
              </a:ext>
            </a:extLst>
          </p:cNvPr>
          <p:cNvSpPr txBox="1"/>
          <p:nvPr userDrawn="1"/>
        </p:nvSpPr>
        <p:spPr>
          <a:xfrm>
            <a:off x="2309446" y="-369332"/>
            <a:ext cx="184731" cy="369332"/>
          </a:xfrm>
          <a:prstGeom prst="rect">
            <a:avLst/>
          </a:prstGeom>
          <a:noFill/>
        </p:spPr>
        <p:txBody>
          <a:bodyPr wrap="none" rtlCol="0">
            <a:spAutoFit/>
          </a:bodyPr>
          <a:lstStyle/>
          <a:p>
            <a:endParaRPr lang="en-US" dirty="0"/>
          </a:p>
        </p:txBody>
      </p:sp>
      <p:sp>
        <p:nvSpPr>
          <p:cNvPr id="33" name="TextBox 32">
            <a:extLst>
              <a:ext uri="{FF2B5EF4-FFF2-40B4-BE49-F238E27FC236}">
                <a16:creationId xmlns:a16="http://schemas.microsoft.com/office/drawing/2014/main" id="{7A12BFC1-1047-994A-99C8-AE0A77DB6797}"/>
              </a:ext>
            </a:extLst>
          </p:cNvPr>
          <p:cNvSpPr txBox="1"/>
          <p:nvPr userDrawn="1"/>
        </p:nvSpPr>
        <p:spPr>
          <a:xfrm>
            <a:off x="3364523" y="-39858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7087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803ECA-39C1-85B5-4547-E8743F7DE2D9}"/>
              </a:ext>
            </a:extLst>
          </p:cNvPr>
          <p:cNvPicPr>
            <a:picLocks noChangeAspect="1"/>
          </p:cNvPicPr>
          <p:nvPr userDrawn="1"/>
        </p:nvPicPr>
        <p:blipFill>
          <a:blip r:embed="rId13">
            <a:alphaModFix amt="15000"/>
          </a:blip>
          <a:srcRect/>
          <a:stretch/>
        </p:blipFill>
        <p:spPr>
          <a:xfrm>
            <a:off x="7616687" y="-11724"/>
            <a:ext cx="4578626" cy="6867939"/>
          </a:xfrm>
          <a:prstGeom prst="rect">
            <a:avLst/>
          </a:prstGeom>
        </p:spPr>
      </p:pic>
      <p:pic>
        <p:nvPicPr>
          <p:cNvPr id="10" name="Picture 9">
            <a:extLst>
              <a:ext uri="{FF2B5EF4-FFF2-40B4-BE49-F238E27FC236}">
                <a16:creationId xmlns:a16="http://schemas.microsoft.com/office/drawing/2014/main" id="{4B3BC850-F673-564A-BDDB-F1FB2F58F794}"/>
              </a:ext>
            </a:extLst>
          </p:cNvPr>
          <p:cNvPicPr>
            <a:picLocks noChangeAspect="1"/>
          </p:cNvPicPr>
          <p:nvPr userDrawn="1"/>
        </p:nvPicPr>
        <p:blipFill>
          <a:blip r:embed="rId14"/>
          <a:srcRect/>
          <a:stretch/>
        </p:blipFill>
        <p:spPr>
          <a:xfrm>
            <a:off x="-4780" y="1779"/>
            <a:ext cx="1421080" cy="6821184"/>
          </a:xfrm>
          <a:prstGeom prst="rect">
            <a:avLst/>
          </a:prstGeom>
        </p:spPr>
      </p:pic>
      <p:sp>
        <p:nvSpPr>
          <p:cNvPr id="2" name="Title Placeholder 1">
            <a:extLst>
              <a:ext uri="{FF2B5EF4-FFF2-40B4-BE49-F238E27FC236}">
                <a16:creationId xmlns:a16="http://schemas.microsoft.com/office/drawing/2014/main" id="{2020D99B-58DF-D244-AD5C-177312E751E4}"/>
              </a:ext>
            </a:extLst>
          </p:cNvPr>
          <p:cNvSpPr>
            <a:spLocks noGrp="1"/>
          </p:cNvSpPr>
          <p:nvPr>
            <p:ph type="title"/>
          </p:nvPr>
        </p:nvSpPr>
        <p:spPr>
          <a:xfrm>
            <a:off x="1385046" y="115144"/>
            <a:ext cx="9968753" cy="1325563"/>
          </a:xfrm>
          <a:prstGeom prst="rect">
            <a:avLst/>
          </a:prstGeom>
        </p:spPr>
        <p:txBody>
          <a:bodyPr vert="horz" lIns="91440" tIns="45720" rIns="91440" bIns="45720" rtlCol="0" anchor="ctr">
            <a:normAutofit/>
          </a:bodyPr>
          <a:lstStyle/>
          <a:p>
            <a:r>
              <a:rPr lang="en-US" dirty="0"/>
              <a:t>Title Here</a:t>
            </a:r>
          </a:p>
        </p:txBody>
      </p:sp>
      <p:sp>
        <p:nvSpPr>
          <p:cNvPr id="3" name="Text Placeholder 2">
            <a:extLst>
              <a:ext uri="{FF2B5EF4-FFF2-40B4-BE49-F238E27FC236}">
                <a16:creationId xmlns:a16="http://schemas.microsoft.com/office/drawing/2014/main" id="{FB168842-5252-5E4D-AD37-90EC12637506}"/>
              </a:ext>
            </a:extLst>
          </p:cNvPr>
          <p:cNvSpPr>
            <a:spLocks noGrp="1"/>
          </p:cNvSpPr>
          <p:nvPr>
            <p:ph type="body" idx="1"/>
          </p:nvPr>
        </p:nvSpPr>
        <p:spPr>
          <a:xfrm>
            <a:off x="1385046" y="1711187"/>
            <a:ext cx="9968754" cy="31157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E8595A-C5B5-D949-864C-F48D825A9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BF3D8-EAEA-6843-89D7-6A2BF63274CA}" type="datetimeFigureOut">
              <a:rPr lang="en-US" smtClean="0"/>
              <a:t>8/25/2024</a:t>
            </a:fld>
            <a:endParaRPr lang="en-US"/>
          </a:p>
        </p:txBody>
      </p:sp>
      <p:sp>
        <p:nvSpPr>
          <p:cNvPr id="5" name="Footer Placeholder 4">
            <a:extLst>
              <a:ext uri="{FF2B5EF4-FFF2-40B4-BE49-F238E27FC236}">
                <a16:creationId xmlns:a16="http://schemas.microsoft.com/office/drawing/2014/main" id="{6812CF0F-BA50-4144-9697-6138E1DBC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60625-18F3-984D-B40A-767299F13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2CDEF-EBF7-A24C-97CC-57BDAB189928}" type="slidenum">
              <a:rPr lang="en-US" smtClean="0"/>
              <a:t>‹#›</a:t>
            </a:fld>
            <a:endParaRPr lang="en-US"/>
          </a:p>
        </p:txBody>
      </p:sp>
      <p:sp>
        <p:nvSpPr>
          <p:cNvPr id="7" name="Rectangle 6">
            <a:extLst>
              <a:ext uri="{FF2B5EF4-FFF2-40B4-BE49-F238E27FC236}">
                <a16:creationId xmlns:a16="http://schemas.microsoft.com/office/drawing/2014/main" id="{B04F89F2-DD65-5045-B32A-6E52BFF73D9D}"/>
              </a:ext>
            </a:extLst>
          </p:cNvPr>
          <p:cNvSpPr/>
          <p:nvPr userDrawn="1"/>
        </p:nvSpPr>
        <p:spPr>
          <a:xfrm>
            <a:off x="0" y="6356350"/>
            <a:ext cx="12192000" cy="50165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C738E90-9D19-504E-AB55-DAC42E6BC0DC}"/>
              </a:ext>
            </a:extLst>
          </p:cNvPr>
          <p:cNvPicPr>
            <a:picLocks noChangeAspect="1"/>
          </p:cNvPicPr>
          <p:nvPr userDrawn="1"/>
        </p:nvPicPr>
        <p:blipFill>
          <a:blip r:embed="rId15"/>
          <a:srcRect/>
          <a:stretch/>
        </p:blipFill>
        <p:spPr>
          <a:xfrm>
            <a:off x="303646" y="6418884"/>
            <a:ext cx="624006" cy="370854"/>
          </a:xfrm>
          <a:prstGeom prst="rect">
            <a:avLst/>
          </a:prstGeom>
        </p:spPr>
      </p:pic>
      <p:pic>
        <p:nvPicPr>
          <p:cNvPr id="18" name="Picture 17">
            <a:extLst>
              <a:ext uri="{FF2B5EF4-FFF2-40B4-BE49-F238E27FC236}">
                <a16:creationId xmlns:a16="http://schemas.microsoft.com/office/drawing/2014/main" id="{46FFDE47-9BF6-8B40-AC3C-67887A9BCAEE}"/>
              </a:ext>
            </a:extLst>
          </p:cNvPr>
          <p:cNvPicPr>
            <a:picLocks noChangeAspect="1"/>
          </p:cNvPicPr>
          <p:nvPr userDrawn="1"/>
        </p:nvPicPr>
        <p:blipFill>
          <a:blip r:embed="rId16"/>
          <a:stretch>
            <a:fillRect/>
          </a:stretch>
        </p:blipFill>
        <p:spPr>
          <a:xfrm>
            <a:off x="8849565" y="6463058"/>
            <a:ext cx="2961435" cy="295275"/>
          </a:xfrm>
          <a:prstGeom prst="rect">
            <a:avLst/>
          </a:prstGeom>
        </p:spPr>
      </p:pic>
      <p:sp>
        <p:nvSpPr>
          <p:cNvPr id="32" name="TextBox 31">
            <a:extLst>
              <a:ext uri="{FF2B5EF4-FFF2-40B4-BE49-F238E27FC236}">
                <a16:creationId xmlns:a16="http://schemas.microsoft.com/office/drawing/2014/main" id="{6CB2BC18-05EF-9B40-A8D3-BAD5C826760F}"/>
              </a:ext>
            </a:extLst>
          </p:cNvPr>
          <p:cNvSpPr txBox="1"/>
          <p:nvPr userDrawn="1"/>
        </p:nvSpPr>
        <p:spPr>
          <a:xfrm>
            <a:off x="2309446" y="-369332"/>
            <a:ext cx="184731" cy="369332"/>
          </a:xfrm>
          <a:prstGeom prst="rect">
            <a:avLst/>
          </a:prstGeom>
          <a:noFill/>
        </p:spPr>
        <p:txBody>
          <a:bodyPr wrap="none" rtlCol="0">
            <a:spAutoFit/>
          </a:bodyPr>
          <a:lstStyle/>
          <a:p>
            <a:endParaRPr lang="en-US" dirty="0"/>
          </a:p>
        </p:txBody>
      </p:sp>
      <p:sp>
        <p:nvSpPr>
          <p:cNvPr id="33" name="TextBox 32">
            <a:extLst>
              <a:ext uri="{FF2B5EF4-FFF2-40B4-BE49-F238E27FC236}">
                <a16:creationId xmlns:a16="http://schemas.microsoft.com/office/drawing/2014/main" id="{7A12BFC1-1047-994A-99C8-AE0A77DB6797}"/>
              </a:ext>
            </a:extLst>
          </p:cNvPr>
          <p:cNvSpPr txBox="1"/>
          <p:nvPr userDrawn="1"/>
        </p:nvSpPr>
        <p:spPr>
          <a:xfrm>
            <a:off x="3364523" y="-39858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020815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b="1" i="0" kern="1200">
          <a:solidFill>
            <a:srgbClr val="006148"/>
          </a:solidFill>
          <a:latin typeface="Proxima Nova Extrabold"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06148"/>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06148"/>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06148"/>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06148"/>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06148"/>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D469FD-8E10-BF46-80AD-5189A1223B42}"/>
              </a:ext>
            </a:extLst>
          </p:cNvPr>
          <p:cNvPicPr>
            <a:picLocks noChangeAspect="1"/>
          </p:cNvPicPr>
          <p:nvPr userDrawn="1"/>
        </p:nvPicPr>
        <p:blipFill>
          <a:blip r:embed="rId4">
            <a:alphaModFix amt="15000"/>
          </a:blip>
          <a:srcRect/>
          <a:stretch/>
        </p:blipFill>
        <p:spPr>
          <a:xfrm rot="16200000">
            <a:off x="6629842" y="-1070710"/>
            <a:ext cx="4165823" cy="6248735"/>
          </a:xfrm>
          <a:prstGeom prst="rect">
            <a:avLst/>
          </a:prstGeom>
          <a:effectLst>
            <a:softEdge rad="635000"/>
          </a:effectLst>
        </p:spPr>
      </p:pic>
      <p:sp>
        <p:nvSpPr>
          <p:cNvPr id="7" name="Rectangle 6">
            <a:extLst>
              <a:ext uri="{FF2B5EF4-FFF2-40B4-BE49-F238E27FC236}">
                <a16:creationId xmlns:a16="http://schemas.microsoft.com/office/drawing/2014/main" id="{B04F89F2-DD65-5045-B32A-6E52BFF73D9D}"/>
              </a:ext>
            </a:extLst>
          </p:cNvPr>
          <p:cNvSpPr/>
          <p:nvPr userDrawn="1"/>
        </p:nvSpPr>
        <p:spPr>
          <a:xfrm rot="16200000">
            <a:off x="8531344" y="3178174"/>
            <a:ext cx="6858001" cy="50165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C738E90-9D19-504E-AB55-DAC42E6BC0DC}"/>
              </a:ext>
            </a:extLst>
          </p:cNvPr>
          <p:cNvPicPr>
            <a:picLocks noChangeAspect="1"/>
          </p:cNvPicPr>
          <p:nvPr userDrawn="1"/>
        </p:nvPicPr>
        <p:blipFill>
          <a:blip r:embed="rId5"/>
          <a:srcRect/>
          <a:stretch/>
        </p:blipFill>
        <p:spPr>
          <a:xfrm rot="16200000">
            <a:off x="11621406" y="312315"/>
            <a:ext cx="624006" cy="370854"/>
          </a:xfrm>
          <a:prstGeom prst="rect">
            <a:avLst/>
          </a:prstGeom>
        </p:spPr>
      </p:pic>
      <p:pic>
        <p:nvPicPr>
          <p:cNvPr id="18" name="Picture 17">
            <a:extLst>
              <a:ext uri="{FF2B5EF4-FFF2-40B4-BE49-F238E27FC236}">
                <a16:creationId xmlns:a16="http://schemas.microsoft.com/office/drawing/2014/main" id="{46FFDE47-9BF6-8B40-AC3C-67887A9BCAEE}"/>
              </a:ext>
            </a:extLst>
          </p:cNvPr>
          <p:cNvPicPr>
            <a:picLocks noChangeAspect="1"/>
          </p:cNvPicPr>
          <p:nvPr userDrawn="1"/>
        </p:nvPicPr>
        <p:blipFill>
          <a:blip r:embed="rId6"/>
          <a:stretch>
            <a:fillRect/>
          </a:stretch>
        </p:blipFill>
        <p:spPr>
          <a:xfrm rot="16200000">
            <a:off x="10479626" y="4975956"/>
            <a:ext cx="2961435" cy="295275"/>
          </a:xfrm>
          <a:prstGeom prst="rect">
            <a:avLst/>
          </a:prstGeom>
        </p:spPr>
      </p:pic>
      <p:sp>
        <p:nvSpPr>
          <p:cNvPr id="33" name="TextBox 32">
            <a:extLst>
              <a:ext uri="{FF2B5EF4-FFF2-40B4-BE49-F238E27FC236}">
                <a16:creationId xmlns:a16="http://schemas.microsoft.com/office/drawing/2014/main" id="{7A12BFC1-1047-994A-99C8-AE0A77DB6797}"/>
              </a:ext>
            </a:extLst>
          </p:cNvPr>
          <p:cNvSpPr txBox="1"/>
          <p:nvPr userDrawn="1"/>
        </p:nvSpPr>
        <p:spPr>
          <a:xfrm>
            <a:off x="3364523" y="-398585"/>
            <a:ext cx="184731" cy="369332"/>
          </a:xfrm>
          <a:prstGeom prst="rect">
            <a:avLst/>
          </a:prstGeom>
          <a:noFill/>
        </p:spPr>
        <p:txBody>
          <a:bodyPr wrap="none" rtlCol="0">
            <a:spAutoFit/>
          </a:bodyPr>
          <a:lstStyle/>
          <a:p>
            <a:endParaRPr lang="en-US"/>
          </a:p>
        </p:txBody>
      </p:sp>
      <p:grpSp>
        <p:nvGrpSpPr>
          <p:cNvPr id="2" name="Group 1">
            <a:extLst>
              <a:ext uri="{FF2B5EF4-FFF2-40B4-BE49-F238E27FC236}">
                <a16:creationId xmlns:a16="http://schemas.microsoft.com/office/drawing/2014/main" id="{2A650F09-0C6A-504C-A1DE-6C3AC41CFA5B}"/>
              </a:ext>
            </a:extLst>
          </p:cNvPr>
          <p:cNvGrpSpPr/>
          <p:nvPr userDrawn="1"/>
        </p:nvGrpSpPr>
        <p:grpSpPr>
          <a:xfrm>
            <a:off x="-8284" y="-1"/>
            <a:ext cx="1543307" cy="6858001"/>
            <a:chOff x="-19170" y="-1"/>
            <a:chExt cx="1543307" cy="6858001"/>
          </a:xfrm>
        </p:grpSpPr>
        <p:pic>
          <p:nvPicPr>
            <p:cNvPr id="10" name="Picture 9">
              <a:extLst>
                <a:ext uri="{FF2B5EF4-FFF2-40B4-BE49-F238E27FC236}">
                  <a16:creationId xmlns:a16="http://schemas.microsoft.com/office/drawing/2014/main" id="{4B3BC850-F673-564A-BDDB-F1FB2F58F794}"/>
                </a:ext>
              </a:extLst>
            </p:cNvPr>
            <p:cNvPicPr>
              <a:picLocks noChangeAspect="1"/>
            </p:cNvPicPr>
            <p:nvPr userDrawn="1"/>
          </p:nvPicPr>
          <p:blipFill>
            <a:blip r:embed="rId7"/>
            <a:srcRect/>
            <a:stretch/>
          </p:blipFill>
          <p:spPr>
            <a:xfrm>
              <a:off x="-19170" y="1"/>
              <a:ext cx="1428749" cy="6857999"/>
            </a:xfrm>
            <a:prstGeom prst="rect">
              <a:avLst/>
            </a:prstGeom>
          </p:spPr>
        </p:pic>
        <p:sp>
          <p:nvSpPr>
            <p:cNvPr id="8" name="Rectangle 7">
              <a:extLst>
                <a:ext uri="{FF2B5EF4-FFF2-40B4-BE49-F238E27FC236}">
                  <a16:creationId xmlns:a16="http://schemas.microsoft.com/office/drawing/2014/main" id="{7EEDFFE9-B1A8-6E44-8F0C-2F85DA7BCA6D}"/>
                </a:ext>
              </a:extLst>
            </p:cNvPr>
            <p:cNvSpPr>
              <a:spLocks noChangeAspect="1"/>
            </p:cNvSpPr>
            <p:nvPr userDrawn="1"/>
          </p:nvSpPr>
          <p:spPr>
            <a:xfrm>
              <a:off x="1242422" y="-1"/>
              <a:ext cx="281715"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itle Placeholder 20">
            <a:extLst>
              <a:ext uri="{FF2B5EF4-FFF2-40B4-BE49-F238E27FC236}">
                <a16:creationId xmlns:a16="http://schemas.microsoft.com/office/drawing/2014/main" id="{7B7FF15A-FAEE-634A-9367-18FE7EB94CE6}"/>
              </a:ext>
            </a:extLst>
          </p:cNvPr>
          <p:cNvSpPr>
            <a:spLocks noGrp="1"/>
          </p:cNvSpPr>
          <p:nvPr userDrawn="1">
            <p:ph type="title"/>
          </p:nvPr>
        </p:nvSpPr>
        <p:spPr>
          <a:xfrm rot="16200000">
            <a:off x="-701327" y="2599213"/>
            <a:ext cx="5600166"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4686893"/>
      </p:ext>
    </p:extLst>
  </p:cSld>
  <p:clrMap bg1="lt1" tx1="dk1" bg2="lt2" tx2="dk2" accent1="accent1" accent2="accent2" accent3="accent3" accent4="accent4" accent5="accent5" accent6="accent6" hlink="hlink" folHlink="folHlink"/>
  <p:sldLayoutIdLst>
    <p:sldLayoutId id="2147483671" r:id="rId1"/>
    <p:sldLayoutId id="2147483672" r:id="rId2"/>
  </p:sldLayoutIdLst>
  <p:txStyles>
    <p:titleStyle>
      <a:lvl1pPr algn="l" defTabSz="914400" rtl="0" eaLnBrk="1" latinLnBrk="0" hangingPunct="1">
        <a:lnSpc>
          <a:spcPct val="90000"/>
        </a:lnSpc>
        <a:spcBef>
          <a:spcPct val="0"/>
        </a:spcBef>
        <a:buNone/>
        <a:defRPr sz="360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410B85-E079-9842-B202-BDEB5217460F}"/>
              </a:ext>
            </a:extLst>
          </p:cNvPr>
          <p:cNvPicPr>
            <a:picLocks noChangeAspect="1"/>
          </p:cNvPicPr>
          <p:nvPr/>
        </p:nvPicPr>
        <p:blipFill>
          <a:blip r:embed="rId3"/>
          <a:srcRect/>
          <a:stretch/>
        </p:blipFill>
        <p:spPr>
          <a:xfrm>
            <a:off x="-2466" y="1"/>
            <a:ext cx="12192001" cy="6858000"/>
          </a:xfrm>
          <a:prstGeom prst="rect">
            <a:avLst/>
          </a:prstGeom>
        </p:spPr>
      </p:pic>
    </p:spTree>
    <p:extLst>
      <p:ext uri="{BB962C8B-B14F-4D97-AF65-F5344CB8AC3E}">
        <p14:creationId xmlns:p14="http://schemas.microsoft.com/office/powerpoint/2010/main" val="250173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lstStyle/>
          <a:p>
            <a:pPr algn="ctr"/>
            <a:r>
              <a:rPr lang="en-US" dirty="0"/>
              <a:t>Achieving reliability by combining fast, simpler methods</a:t>
            </a:r>
          </a:p>
        </p:txBody>
      </p:sp>
      <p:sp>
        <p:nvSpPr>
          <p:cNvPr id="4" name="Content Placeholder 3">
            <a:extLst>
              <a:ext uri="{FF2B5EF4-FFF2-40B4-BE49-F238E27FC236}">
                <a16:creationId xmlns:a16="http://schemas.microsoft.com/office/drawing/2014/main" id="{22CE6211-2EE5-B1EB-8FCD-06093A4C1469}"/>
              </a:ext>
            </a:extLst>
          </p:cNvPr>
          <p:cNvSpPr>
            <a:spLocks noGrp="1"/>
          </p:cNvSpPr>
          <p:nvPr>
            <p:ph idx="1"/>
          </p:nvPr>
        </p:nvSpPr>
        <p:spPr>
          <a:xfrm>
            <a:off x="1385046" y="2279358"/>
            <a:ext cx="9968754" cy="2008557"/>
          </a:xfrm>
        </p:spPr>
        <p:txBody>
          <a:bodyPr>
            <a:normAutofit fontScale="92500" lnSpcReduction="10000"/>
          </a:bodyPr>
          <a:lstStyle/>
          <a:p>
            <a:r>
              <a:rPr lang="en-US" dirty="0"/>
              <a:t>Speed: Simpler methods take lower times to run</a:t>
            </a:r>
          </a:p>
          <a:p>
            <a:r>
              <a:rPr lang="en-US" dirty="0"/>
              <a:t>Accuracy: Simpler methods might present different results, so a result selection process will be required to dismiss the most unlikely results</a:t>
            </a:r>
          </a:p>
          <a:p>
            <a:r>
              <a:rPr lang="en-US" dirty="0"/>
              <a:t>Robustness: Using different techniques will provide a more flexible approach that can still be valid if the conditions of the testbed change</a:t>
            </a:r>
          </a:p>
        </p:txBody>
      </p:sp>
    </p:spTree>
    <p:extLst>
      <p:ext uri="{BB962C8B-B14F-4D97-AF65-F5344CB8AC3E}">
        <p14:creationId xmlns:p14="http://schemas.microsoft.com/office/powerpoint/2010/main" val="150343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lstStyle/>
          <a:p>
            <a:r>
              <a:rPr lang="en-US" dirty="0"/>
              <a:t>Subproblem 1: Finding the most similar frame to each missing frame</a:t>
            </a:r>
          </a:p>
        </p:txBody>
      </p:sp>
      <p:sp>
        <p:nvSpPr>
          <p:cNvPr id="4" name="Content Placeholder 3">
            <a:extLst>
              <a:ext uri="{FF2B5EF4-FFF2-40B4-BE49-F238E27FC236}">
                <a16:creationId xmlns:a16="http://schemas.microsoft.com/office/drawing/2014/main" id="{22CE6211-2EE5-B1EB-8FCD-06093A4C1469}"/>
              </a:ext>
            </a:extLst>
          </p:cNvPr>
          <p:cNvSpPr>
            <a:spLocks noGrp="1"/>
          </p:cNvSpPr>
          <p:nvPr>
            <p:ph idx="1"/>
          </p:nvPr>
        </p:nvSpPr>
        <p:spPr>
          <a:xfrm>
            <a:off x="1385046" y="2279358"/>
            <a:ext cx="9968754" cy="2008557"/>
          </a:xfrm>
        </p:spPr>
        <p:txBody>
          <a:bodyPr/>
          <a:lstStyle/>
          <a:p>
            <a:r>
              <a:rPr lang="en-US" dirty="0"/>
              <a:t>Different speeds might produce more details in the frames</a:t>
            </a:r>
          </a:p>
          <a:p>
            <a:r>
              <a:rPr lang="en-US" dirty="0"/>
              <a:t>More images to work with than Subproblem 1</a:t>
            </a:r>
          </a:p>
          <a:p>
            <a:r>
              <a:rPr lang="en-US" dirty="0"/>
              <a:t>Once a matching frame is found for each missing frame, does it go before it or after?</a:t>
            </a:r>
          </a:p>
        </p:txBody>
      </p:sp>
      <p:pic>
        <p:nvPicPr>
          <p:cNvPr id="7" name="Picture 6">
            <a:extLst>
              <a:ext uri="{FF2B5EF4-FFF2-40B4-BE49-F238E27FC236}">
                <a16:creationId xmlns:a16="http://schemas.microsoft.com/office/drawing/2014/main" id="{48B2BF4D-C51A-3961-1610-0D4FBAA3DBE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804" b="92991" l="1392" r="94235">
                        <a14:foregroundMark x1="93837" y1="73832" x2="84891" y2="98131"/>
                        <a14:foregroundMark x1="84891" y1="98131" x2="51491" y2="96262"/>
                        <a14:foregroundMark x1="51491" y1="96262" x2="7753" y2="74299"/>
                        <a14:foregroundMark x1="7753" y1="74299" x2="0" y2="54673"/>
                        <a14:foregroundMark x1="0" y1="54673" x2="795" y2="15421"/>
                        <a14:foregroundMark x1="795" y1="15421" x2="14314" y2="1402"/>
                        <a14:foregroundMark x1="14314" y1="1402" x2="49702" y2="0"/>
                        <a14:foregroundMark x1="49702" y1="0" x2="92843" y2="467"/>
                        <a14:foregroundMark x1="92843" y1="467" x2="99801" y2="17290"/>
                        <a14:foregroundMark x1="99801" y1="17290" x2="99404" y2="51869"/>
                        <a14:foregroundMark x1="99404" y1="51869" x2="94433" y2="73832"/>
                        <a14:foregroundMark x1="94433" y1="73832" x2="94235" y2="74299"/>
                        <a14:foregroundMark x1="59841" y1="72897" x2="59841" y2="72897"/>
                        <a14:foregroundMark x1="59841" y1="72897" x2="69781" y2="51402"/>
                        <a14:foregroundMark x1="69980" y1="52804" x2="60239" y2="73364"/>
                        <a14:foregroundMark x1="60239" y1="73364" x2="39563" y2="79907"/>
                        <a14:foregroundMark x1="29225" y1="74766" x2="7555" y2="65421"/>
                        <a14:foregroundMark x1="7555" y1="65421" x2="1392" y2="44393"/>
                        <a14:foregroundMark x1="1392" y1="44393" x2="1590" y2="40654"/>
                        <a14:foregroundMark x1="1590" y1="24299" x2="1590" y2="2804"/>
                        <a14:foregroundMark x1="61233" y1="66355" x2="34592" y2="65421"/>
                        <a14:foregroundMark x1="34592" y1="65421" x2="33797" y2="62150"/>
                        <a14:foregroundMark x1="16700" y1="32243" x2="11531" y2="30374"/>
                        <a14:foregroundMark x1="52286" y1="81776" x2="78728" y2="92991"/>
                        <a14:foregroundMark x1="78728" y1="92991" x2="79125" y2="92991"/>
                        <a14:foregroundMark x1="56461" y1="28505" x2="57853" y2="29439"/>
                        <a14:foregroundMark x1="70775" y1="16822" x2="70775" y2="29907"/>
                      </a14:backgroundRemoval>
                    </a14:imgEffect>
                  </a14:imgLayer>
                </a14:imgProps>
              </a:ext>
            </a:extLst>
          </a:blip>
          <a:srcRect b="30608"/>
          <a:stretch/>
        </p:blipFill>
        <p:spPr>
          <a:xfrm>
            <a:off x="3700128" y="4222659"/>
            <a:ext cx="4791744" cy="1414662"/>
          </a:xfrm>
          <a:prstGeom prst="rect">
            <a:avLst/>
          </a:prstGeom>
        </p:spPr>
      </p:pic>
    </p:spTree>
    <p:extLst>
      <p:ext uri="{BB962C8B-B14F-4D97-AF65-F5344CB8AC3E}">
        <p14:creationId xmlns:p14="http://schemas.microsoft.com/office/powerpoint/2010/main" val="137411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lstStyle/>
          <a:p>
            <a:r>
              <a:rPr lang="en-US" dirty="0"/>
              <a:t>Subproblem 1: Finding the most similar frame to each missing frame</a:t>
            </a:r>
          </a:p>
        </p:txBody>
      </p:sp>
      <p:sp>
        <p:nvSpPr>
          <p:cNvPr id="4" name="Content Placeholder 3">
            <a:extLst>
              <a:ext uri="{FF2B5EF4-FFF2-40B4-BE49-F238E27FC236}">
                <a16:creationId xmlns:a16="http://schemas.microsoft.com/office/drawing/2014/main" id="{22CE6211-2EE5-B1EB-8FCD-06093A4C1469}"/>
              </a:ext>
            </a:extLst>
          </p:cNvPr>
          <p:cNvSpPr>
            <a:spLocks noGrp="1"/>
          </p:cNvSpPr>
          <p:nvPr>
            <p:ph idx="1"/>
          </p:nvPr>
        </p:nvSpPr>
        <p:spPr>
          <a:xfrm>
            <a:off x="1385046" y="2279358"/>
            <a:ext cx="9968754" cy="2008557"/>
          </a:xfrm>
        </p:spPr>
        <p:txBody>
          <a:bodyPr/>
          <a:lstStyle/>
          <a:p>
            <a:r>
              <a:rPr lang="en-US" dirty="0"/>
              <a:t>Different speeds might produce more details in the frames</a:t>
            </a:r>
          </a:p>
          <a:p>
            <a:r>
              <a:rPr lang="en-US" dirty="0"/>
              <a:t>More images to work with than Subproblem 1</a:t>
            </a:r>
          </a:p>
          <a:p>
            <a:r>
              <a:rPr lang="en-US" dirty="0"/>
              <a:t>Once a matching frame is found for each missing frame, does it go before it or after?</a:t>
            </a:r>
          </a:p>
        </p:txBody>
      </p:sp>
      <p:pic>
        <p:nvPicPr>
          <p:cNvPr id="7" name="Picture 6">
            <a:extLst>
              <a:ext uri="{FF2B5EF4-FFF2-40B4-BE49-F238E27FC236}">
                <a16:creationId xmlns:a16="http://schemas.microsoft.com/office/drawing/2014/main" id="{48B2BF4D-C51A-3961-1610-0D4FBAA3DBE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804" b="92991" l="1392" r="94235">
                        <a14:foregroundMark x1="93837" y1="73832" x2="84891" y2="98131"/>
                        <a14:foregroundMark x1="84891" y1="98131" x2="51491" y2="96262"/>
                        <a14:foregroundMark x1="51491" y1="96262" x2="7753" y2="74299"/>
                        <a14:foregroundMark x1="7753" y1="74299" x2="0" y2="54673"/>
                        <a14:foregroundMark x1="0" y1="54673" x2="795" y2="15421"/>
                        <a14:foregroundMark x1="795" y1="15421" x2="14314" y2="1402"/>
                        <a14:foregroundMark x1="14314" y1="1402" x2="49702" y2="0"/>
                        <a14:foregroundMark x1="49702" y1="0" x2="92843" y2="467"/>
                        <a14:foregroundMark x1="92843" y1="467" x2="99801" y2="17290"/>
                        <a14:foregroundMark x1="99801" y1="17290" x2="99404" y2="51869"/>
                        <a14:foregroundMark x1="99404" y1="51869" x2="94433" y2="73832"/>
                        <a14:foregroundMark x1="94433" y1="73832" x2="94235" y2="74299"/>
                        <a14:foregroundMark x1="59841" y1="72897" x2="59841" y2="72897"/>
                        <a14:foregroundMark x1="59841" y1="72897" x2="69781" y2="51402"/>
                        <a14:foregroundMark x1="69980" y1="52804" x2="60239" y2="73364"/>
                        <a14:foregroundMark x1="60239" y1="73364" x2="39563" y2="79907"/>
                        <a14:foregroundMark x1="29225" y1="74766" x2="7555" y2="65421"/>
                        <a14:foregroundMark x1="7555" y1="65421" x2="1392" y2="44393"/>
                        <a14:foregroundMark x1="1392" y1="44393" x2="1590" y2="40654"/>
                        <a14:foregroundMark x1="1590" y1="24299" x2="1590" y2="2804"/>
                        <a14:foregroundMark x1="61233" y1="66355" x2="34592" y2="65421"/>
                        <a14:foregroundMark x1="34592" y1="65421" x2="33797" y2="62150"/>
                        <a14:foregroundMark x1="16700" y1="32243" x2="11531" y2="30374"/>
                        <a14:foregroundMark x1="52286" y1="81776" x2="78728" y2="92991"/>
                        <a14:foregroundMark x1="78728" y1="92991" x2="79125" y2="92991"/>
                        <a14:foregroundMark x1="56461" y1="28505" x2="57853" y2="29439"/>
                        <a14:foregroundMark x1="70775" y1="16822" x2="70775" y2="29907"/>
                      </a14:backgroundRemoval>
                    </a14:imgEffect>
                  </a14:imgLayer>
                </a14:imgProps>
              </a:ext>
            </a:extLst>
          </a:blip>
          <a:srcRect b="30608"/>
          <a:stretch/>
        </p:blipFill>
        <p:spPr>
          <a:xfrm>
            <a:off x="3700128" y="4222659"/>
            <a:ext cx="4791744" cy="1414662"/>
          </a:xfrm>
          <a:prstGeom prst="rect">
            <a:avLst/>
          </a:prstGeom>
        </p:spPr>
      </p:pic>
    </p:spTree>
    <p:extLst>
      <p:ext uri="{BB962C8B-B14F-4D97-AF65-F5344CB8AC3E}">
        <p14:creationId xmlns:p14="http://schemas.microsoft.com/office/powerpoint/2010/main" val="413207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lstStyle/>
          <a:p>
            <a:r>
              <a:rPr lang="en-US" dirty="0"/>
              <a:t>Subproblem 2: Interpolation to find the most unlikely frames to discover gaps</a:t>
            </a:r>
          </a:p>
        </p:txBody>
      </p:sp>
      <p:pic>
        <p:nvPicPr>
          <p:cNvPr id="5" name="Picture 4">
            <a:extLst>
              <a:ext uri="{FF2B5EF4-FFF2-40B4-BE49-F238E27FC236}">
                <a16:creationId xmlns:a16="http://schemas.microsoft.com/office/drawing/2014/main" id="{ED84116F-077D-0508-5FA9-4932A62FDD7E}"/>
              </a:ext>
            </a:extLst>
          </p:cNvPr>
          <p:cNvPicPr>
            <a:picLocks noChangeAspect="1"/>
          </p:cNvPicPr>
          <p:nvPr/>
        </p:nvPicPr>
        <p:blipFill>
          <a:blip r:embed="rId2"/>
          <a:stretch>
            <a:fillRect/>
          </a:stretch>
        </p:blipFill>
        <p:spPr>
          <a:xfrm>
            <a:off x="2696172" y="3633216"/>
            <a:ext cx="6799655" cy="2693370"/>
          </a:xfrm>
          <a:prstGeom prst="rect">
            <a:avLst/>
          </a:prstGeom>
        </p:spPr>
      </p:pic>
      <p:pic>
        <p:nvPicPr>
          <p:cNvPr id="6" name="Picture 5">
            <a:extLst>
              <a:ext uri="{FF2B5EF4-FFF2-40B4-BE49-F238E27FC236}">
                <a16:creationId xmlns:a16="http://schemas.microsoft.com/office/drawing/2014/main" id="{CE7E3AF5-92D9-CEB3-5965-7A7DCA15D3CC}"/>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Marker/>
                    </a14:imgEffect>
                  </a14:imgLayer>
                </a14:imgProps>
              </a:ext>
            </a:extLst>
          </a:blip>
          <a:srcRect l="34580" r="33818" b="20293"/>
          <a:stretch/>
        </p:blipFill>
        <p:spPr>
          <a:xfrm>
            <a:off x="5021578" y="1282211"/>
            <a:ext cx="2148841" cy="2146789"/>
          </a:xfrm>
          <a:prstGeom prst="rect">
            <a:avLst/>
          </a:prstGeom>
        </p:spPr>
      </p:pic>
      <p:sp>
        <p:nvSpPr>
          <p:cNvPr id="9" name="Arrow: Bent 8">
            <a:extLst>
              <a:ext uri="{FF2B5EF4-FFF2-40B4-BE49-F238E27FC236}">
                <a16:creationId xmlns:a16="http://schemas.microsoft.com/office/drawing/2014/main" id="{63501A15-BB16-4804-7AD2-FA4FCE8BDE2F}"/>
              </a:ext>
            </a:extLst>
          </p:cNvPr>
          <p:cNvSpPr/>
          <p:nvPr/>
        </p:nvSpPr>
        <p:spPr>
          <a:xfrm>
            <a:off x="3879542" y="2181117"/>
            <a:ext cx="1012054" cy="132556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Bent 9">
            <a:extLst>
              <a:ext uri="{FF2B5EF4-FFF2-40B4-BE49-F238E27FC236}">
                <a16:creationId xmlns:a16="http://schemas.microsoft.com/office/drawing/2014/main" id="{FE8292F1-0CC8-55DB-33B4-BDBC25D54CB5}"/>
              </a:ext>
            </a:extLst>
          </p:cNvPr>
          <p:cNvSpPr/>
          <p:nvPr/>
        </p:nvSpPr>
        <p:spPr>
          <a:xfrm flipH="1">
            <a:off x="7516074" y="2181117"/>
            <a:ext cx="1012054" cy="132556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70488A5-003B-6EA0-C3FC-10EAD1B52C10}"/>
              </a:ext>
            </a:extLst>
          </p:cNvPr>
          <p:cNvSpPr txBox="1"/>
          <p:nvPr/>
        </p:nvSpPr>
        <p:spPr>
          <a:xfrm>
            <a:off x="5981893" y="3385282"/>
            <a:ext cx="443884" cy="369332"/>
          </a:xfrm>
          <a:prstGeom prst="rect">
            <a:avLst/>
          </a:prstGeom>
          <a:noFill/>
        </p:spPr>
        <p:txBody>
          <a:bodyPr wrap="square" rtlCol="0">
            <a:spAutoFit/>
          </a:bodyPr>
          <a:lstStyle/>
          <a:p>
            <a:r>
              <a:rPr lang="en-US" dirty="0"/>
              <a:t>VS</a:t>
            </a:r>
          </a:p>
        </p:txBody>
      </p:sp>
    </p:spTree>
    <p:extLst>
      <p:ext uri="{BB962C8B-B14F-4D97-AF65-F5344CB8AC3E}">
        <p14:creationId xmlns:p14="http://schemas.microsoft.com/office/powerpoint/2010/main" val="118517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8212D-7F0F-129E-80E2-15B90BCE2072}"/>
              </a:ext>
            </a:extLst>
          </p:cNvPr>
          <p:cNvSpPr>
            <a:spLocks noGrp="1"/>
          </p:cNvSpPr>
          <p:nvPr>
            <p:ph type="title"/>
          </p:nvPr>
        </p:nvSpPr>
        <p:spPr>
          <a:xfrm>
            <a:off x="1524000" y="398724"/>
            <a:ext cx="9968753" cy="1325563"/>
          </a:xfrm>
        </p:spPr>
        <p:txBody>
          <a:bodyPr>
            <a:normAutofit/>
          </a:bodyPr>
          <a:lstStyle/>
          <a:p>
            <a:r>
              <a:rPr lang="en-US" dirty="0"/>
              <a:t>Methodology</a:t>
            </a:r>
          </a:p>
        </p:txBody>
      </p:sp>
      <p:sp>
        <p:nvSpPr>
          <p:cNvPr id="9" name="Rounded Rectangle 4">
            <a:extLst>
              <a:ext uri="{FF2B5EF4-FFF2-40B4-BE49-F238E27FC236}">
                <a16:creationId xmlns:a16="http://schemas.microsoft.com/office/drawing/2014/main" id="{3617EC81-E408-15B3-4A0A-EADA55A65BCD}"/>
              </a:ext>
            </a:extLst>
          </p:cNvPr>
          <p:cNvSpPr/>
          <p:nvPr/>
        </p:nvSpPr>
        <p:spPr>
          <a:xfrm>
            <a:off x="7089755" y="3018955"/>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Isosceles Triangle 9">
            <a:extLst>
              <a:ext uri="{FF2B5EF4-FFF2-40B4-BE49-F238E27FC236}">
                <a16:creationId xmlns:a16="http://schemas.microsoft.com/office/drawing/2014/main" id="{CC7DC8D9-9ABE-B95E-5FCE-9B0948DB3DBE}"/>
              </a:ext>
            </a:extLst>
          </p:cNvPr>
          <p:cNvSpPr/>
          <p:nvPr/>
        </p:nvSpPr>
        <p:spPr>
          <a:xfrm rot="5400000">
            <a:off x="4238296" y="3332890"/>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6">
            <a:extLst>
              <a:ext uri="{FF2B5EF4-FFF2-40B4-BE49-F238E27FC236}">
                <a16:creationId xmlns:a16="http://schemas.microsoft.com/office/drawing/2014/main" id="{DFB8C59F-9345-A7CA-F20F-E151F023AB45}"/>
              </a:ext>
            </a:extLst>
          </p:cNvPr>
          <p:cNvSpPr/>
          <p:nvPr/>
        </p:nvSpPr>
        <p:spPr>
          <a:xfrm>
            <a:off x="5108889" y="3018956"/>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2</a:t>
            </a:r>
          </a:p>
        </p:txBody>
      </p:sp>
      <p:sp>
        <p:nvSpPr>
          <p:cNvPr id="12" name="Isosceles Triangle 11">
            <a:extLst>
              <a:ext uri="{FF2B5EF4-FFF2-40B4-BE49-F238E27FC236}">
                <a16:creationId xmlns:a16="http://schemas.microsoft.com/office/drawing/2014/main" id="{59EE1DAF-4AD0-C9D6-E817-9A593F0F69B6}"/>
              </a:ext>
            </a:extLst>
          </p:cNvPr>
          <p:cNvSpPr/>
          <p:nvPr/>
        </p:nvSpPr>
        <p:spPr>
          <a:xfrm rot="5400000">
            <a:off x="6226432" y="3347409"/>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ounded Rectangle 8">
            <a:extLst>
              <a:ext uri="{FF2B5EF4-FFF2-40B4-BE49-F238E27FC236}">
                <a16:creationId xmlns:a16="http://schemas.microsoft.com/office/drawing/2014/main" id="{9003194F-76F3-281C-F65A-DCC8EFBB90EC}"/>
              </a:ext>
            </a:extLst>
          </p:cNvPr>
          <p:cNvSpPr/>
          <p:nvPr/>
        </p:nvSpPr>
        <p:spPr>
          <a:xfrm>
            <a:off x="3023981" y="3018954"/>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tx2"/>
                </a:solidFill>
              </a:rPr>
              <a:t>1</a:t>
            </a:r>
          </a:p>
        </p:txBody>
      </p:sp>
      <p:sp>
        <p:nvSpPr>
          <p:cNvPr id="14" name="Isosceles Triangle 13">
            <a:extLst>
              <a:ext uri="{FF2B5EF4-FFF2-40B4-BE49-F238E27FC236}">
                <a16:creationId xmlns:a16="http://schemas.microsoft.com/office/drawing/2014/main" id="{A23C8746-A37F-6C28-FB48-E6BC19D0E219}"/>
              </a:ext>
            </a:extLst>
          </p:cNvPr>
          <p:cNvSpPr/>
          <p:nvPr/>
        </p:nvSpPr>
        <p:spPr>
          <a:xfrm rot="5400000">
            <a:off x="8286789" y="3347408"/>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ounded Rectangle 10">
            <a:extLst>
              <a:ext uri="{FF2B5EF4-FFF2-40B4-BE49-F238E27FC236}">
                <a16:creationId xmlns:a16="http://schemas.microsoft.com/office/drawing/2014/main" id="{022629F5-BF0A-45CA-230F-DB0FE037E695}"/>
              </a:ext>
            </a:extLst>
          </p:cNvPr>
          <p:cNvSpPr/>
          <p:nvPr/>
        </p:nvSpPr>
        <p:spPr>
          <a:xfrm>
            <a:off x="9073104" y="3021813"/>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4</a:t>
            </a:r>
          </a:p>
        </p:txBody>
      </p:sp>
    </p:spTree>
    <p:extLst>
      <p:ext uri="{BB962C8B-B14F-4D97-AF65-F5344CB8AC3E}">
        <p14:creationId xmlns:p14="http://schemas.microsoft.com/office/powerpoint/2010/main" val="131729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lstStyle/>
          <a:p>
            <a:r>
              <a:rPr lang="en-US" dirty="0"/>
              <a:t>Simple, Fast methods achieve results in minutes… if not just seconds</a:t>
            </a:r>
          </a:p>
        </p:txBody>
      </p:sp>
      <p:graphicFrame>
        <p:nvGraphicFramePr>
          <p:cNvPr id="6" name="Content Placeholder 3">
            <a:extLst>
              <a:ext uri="{FF2B5EF4-FFF2-40B4-BE49-F238E27FC236}">
                <a16:creationId xmlns:a16="http://schemas.microsoft.com/office/drawing/2014/main" id="{4DEE16A3-AAE9-1914-DE59-423BF348C2D1}"/>
              </a:ext>
            </a:extLst>
          </p:cNvPr>
          <p:cNvGraphicFramePr>
            <a:graphicFrameLocks noGrp="1"/>
          </p:cNvGraphicFramePr>
          <p:nvPr>
            <p:ph idx="1"/>
            <p:extLst>
              <p:ext uri="{D42A27DB-BD31-4B8C-83A1-F6EECF244321}">
                <p14:modId xmlns:p14="http://schemas.microsoft.com/office/powerpoint/2010/main" val="1651495404"/>
              </p:ext>
            </p:extLst>
          </p:nvPr>
        </p:nvGraphicFramePr>
        <p:xfrm>
          <a:off x="1385045" y="1826596"/>
          <a:ext cx="9968754" cy="3748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73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normAutofit fontScale="90000"/>
          </a:bodyPr>
          <a:lstStyle/>
          <a:p>
            <a:r>
              <a:rPr lang="en-US" dirty="0"/>
              <a:t>As an example, </a:t>
            </a:r>
            <a:r>
              <a:rPr lang="en-US" b="1" dirty="0"/>
              <a:t>SSIM</a:t>
            </a:r>
            <a:r>
              <a:rPr lang="en-US" dirty="0"/>
              <a:t> and </a:t>
            </a:r>
            <a:r>
              <a:rPr lang="en-US" b="1" dirty="0"/>
              <a:t>MSE</a:t>
            </a:r>
            <a:r>
              <a:rPr lang="en-US" dirty="0"/>
              <a:t> focus on pixel-level similarity and overall image quality</a:t>
            </a:r>
          </a:p>
        </p:txBody>
      </p:sp>
      <p:pic>
        <p:nvPicPr>
          <p:cNvPr id="2050" name="Picture 2" descr="5: Comparison of SSIM and MSE performances for &quot;Einstein image altered with different types of distortions. (a) Reference image. (b) Mean contrast stretch. (c) Luminance shift. (d) Gaussian noise. (e) Impulsive noise. (f) JPEG compression. (g) Blurring. (h) Spatial scaling. (Image courtesy of Wang and Bovik's paper [7])">
            <a:extLst>
              <a:ext uri="{FF2B5EF4-FFF2-40B4-BE49-F238E27FC236}">
                <a16:creationId xmlns:a16="http://schemas.microsoft.com/office/drawing/2014/main" id="{F14B95DB-C852-E285-B6D2-65D8DB382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387" y="1511852"/>
            <a:ext cx="7667226" cy="474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69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a:xfrm>
            <a:off x="1385046" y="869746"/>
            <a:ext cx="9968753" cy="1325563"/>
          </a:xfrm>
        </p:spPr>
        <p:txBody>
          <a:bodyPr>
            <a:normAutofit fontScale="90000"/>
          </a:bodyPr>
          <a:lstStyle/>
          <a:p>
            <a:pPr algn="ctr"/>
            <a:r>
              <a:rPr lang="en-US" b="1" dirty="0"/>
              <a:t>Subproblem 1: Each method will output its 3 best results for each missing frame, to have more matching between results and the final one will be the median of all</a:t>
            </a:r>
            <a:endParaRPr lang="en-US" dirty="0"/>
          </a:p>
        </p:txBody>
      </p:sp>
      <p:pic>
        <p:nvPicPr>
          <p:cNvPr id="4" name="Picture 3">
            <a:extLst>
              <a:ext uri="{FF2B5EF4-FFF2-40B4-BE49-F238E27FC236}">
                <a16:creationId xmlns:a16="http://schemas.microsoft.com/office/drawing/2014/main" id="{41E3E3A6-8C9B-076C-A435-BF8C9CE4677B}"/>
              </a:ext>
            </a:extLst>
          </p:cNvPr>
          <p:cNvPicPr>
            <a:picLocks noChangeAspect="1"/>
          </p:cNvPicPr>
          <p:nvPr/>
        </p:nvPicPr>
        <p:blipFill>
          <a:blip r:embed="rId2"/>
          <a:stretch>
            <a:fillRect/>
          </a:stretch>
        </p:blipFill>
        <p:spPr>
          <a:xfrm>
            <a:off x="582168" y="3260062"/>
            <a:ext cx="11027664" cy="1167634"/>
          </a:xfrm>
          <a:prstGeom prst="rect">
            <a:avLst/>
          </a:prstGeom>
        </p:spPr>
      </p:pic>
    </p:spTree>
    <p:extLst>
      <p:ext uri="{BB962C8B-B14F-4D97-AF65-F5344CB8AC3E}">
        <p14:creationId xmlns:p14="http://schemas.microsoft.com/office/powerpoint/2010/main" val="75808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a:xfrm>
            <a:off x="1385046" y="869746"/>
            <a:ext cx="9968753" cy="1325563"/>
          </a:xfrm>
        </p:spPr>
        <p:txBody>
          <a:bodyPr>
            <a:normAutofit fontScale="90000"/>
          </a:bodyPr>
          <a:lstStyle/>
          <a:p>
            <a:pPr algn="ctr"/>
            <a:r>
              <a:rPr lang="en-US" b="1" dirty="0"/>
              <a:t>Subproblem 2: Each method will output its 75 best results for gap, to have more matching between results and the final one will a normalized score</a:t>
            </a:r>
            <a:endParaRPr lang="en-US" dirty="0"/>
          </a:p>
        </p:txBody>
      </p:sp>
      <p:pic>
        <p:nvPicPr>
          <p:cNvPr id="5" name="Picture 4">
            <a:extLst>
              <a:ext uri="{FF2B5EF4-FFF2-40B4-BE49-F238E27FC236}">
                <a16:creationId xmlns:a16="http://schemas.microsoft.com/office/drawing/2014/main" id="{CDA270CA-B0AC-A98F-AD48-2022A9CA766B}"/>
              </a:ext>
            </a:extLst>
          </p:cNvPr>
          <p:cNvPicPr>
            <a:picLocks noChangeAspect="1"/>
          </p:cNvPicPr>
          <p:nvPr/>
        </p:nvPicPr>
        <p:blipFill>
          <a:blip r:embed="rId2"/>
          <a:stretch>
            <a:fillRect/>
          </a:stretch>
        </p:blipFill>
        <p:spPr>
          <a:xfrm>
            <a:off x="1161361" y="3217859"/>
            <a:ext cx="9869277" cy="952633"/>
          </a:xfrm>
          <a:prstGeom prst="rect">
            <a:avLst/>
          </a:prstGeom>
        </p:spPr>
      </p:pic>
    </p:spTree>
    <p:extLst>
      <p:ext uri="{BB962C8B-B14F-4D97-AF65-F5344CB8AC3E}">
        <p14:creationId xmlns:p14="http://schemas.microsoft.com/office/powerpoint/2010/main" val="1787079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8212D-7F0F-129E-80E2-15B90BCE2072}"/>
              </a:ext>
            </a:extLst>
          </p:cNvPr>
          <p:cNvSpPr>
            <a:spLocks noGrp="1"/>
          </p:cNvSpPr>
          <p:nvPr>
            <p:ph type="title"/>
          </p:nvPr>
        </p:nvSpPr>
        <p:spPr>
          <a:xfrm>
            <a:off x="1524000" y="398724"/>
            <a:ext cx="9968753" cy="1325563"/>
          </a:xfrm>
        </p:spPr>
        <p:txBody>
          <a:bodyPr>
            <a:normAutofit/>
          </a:bodyPr>
          <a:lstStyle/>
          <a:p>
            <a:r>
              <a:rPr lang="en-US" dirty="0"/>
              <a:t>Results and Discussion</a:t>
            </a:r>
          </a:p>
        </p:txBody>
      </p:sp>
      <p:sp>
        <p:nvSpPr>
          <p:cNvPr id="9" name="Rounded Rectangle 4">
            <a:extLst>
              <a:ext uri="{FF2B5EF4-FFF2-40B4-BE49-F238E27FC236}">
                <a16:creationId xmlns:a16="http://schemas.microsoft.com/office/drawing/2014/main" id="{3617EC81-E408-15B3-4A0A-EADA55A65BCD}"/>
              </a:ext>
            </a:extLst>
          </p:cNvPr>
          <p:cNvSpPr/>
          <p:nvPr/>
        </p:nvSpPr>
        <p:spPr>
          <a:xfrm>
            <a:off x="9283887" y="3018958"/>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0" name="Isosceles Triangle 9">
            <a:extLst>
              <a:ext uri="{FF2B5EF4-FFF2-40B4-BE49-F238E27FC236}">
                <a16:creationId xmlns:a16="http://schemas.microsoft.com/office/drawing/2014/main" id="{CC7DC8D9-9ABE-B95E-5FCE-9B0948DB3DBE}"/>
              </a:ext>
            </a:extLst>
          </p:cNvPr>
          <p:cNvSpPr/>
          <p:nvPr/>
        </p:nvSpPr>
        <p:spPr>
          <a:xfrm rot="5400000">
            <a:off x="4442481" y="3332894"/>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6">
            <a:extLst>
              <a:ext uri="{FF2B5EF4-FFF2-40B4-BE49-F238E27FC236}">
                <a16:creationId xmlns:a16="http://schemas.microsoft.com/office/drawing/2014/main" id="{DFB8C59F-9345-A7CA-F20F-E151F023AB45}"/>
              </a:ext>
            </a:extLst>
          </p:cNvPr>
          <p:cNvSpPr/>
          <p:nvPr/>
        </p:nvSpPr>
        <p:spPr>
          <a:xfrm>
            <a:off x="5313074" y="3018960"/>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2</a:t>
            </a:r>
          </a:p>
        </p:txBody>
      </p:sp>
      <p:sp>
        <p:nvSpPr>
          <p:cNvPr id="12" name="Isosceles Triangle 11">
            <a:extLst>
              <a:ext uri="{FF2B5EF4-FFF2-40B4-BE49-F238E27FC236}">
                <a16:creationId xmlns:a16="http://schemas.microsoft.com/office/drawing/2014/main" id="{59EE1DAF-4AD0-C9D6-E817-9A593F0F69B6}"/>
              </a:ext>
            </a:extLst>
          </p:cNvPr>
          <p:cNvSpPr/>
          <p:nvPr/>
        </p:nvSpPr>
        <p:spPr>
          <a:xfrm rot="5400000">
            <a:off x="6430617" y="3347413"/>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ounded Rectangle 8">
            <a:extLst>
              <a:ext uri="{FF2B5EF4-FFF2-40B4-BE49-F238E27FC236}">
                <a16:creationId xmlns:a16="http://schemas.microsoft.com/office/drawing/2014/main" id="{9003194F-76F3-281C-F65A-DCC8EFBB90EC}"/>
              </a:ext>
            </a:extLst>
          </p:cNvPr>
          <p:cNvSpPr/>
          <p:nvPr/>
        </p:nvSpPr>
        <p:spPr>
          <a:xfrm>
            <a:off x="7314494" y="3018962"/>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3</a:t>
            </a:r>
          </a:p>
        </p:txBody>
      </p:sp>
      <p:sp>
        <p:nvSpPr>
          <p:cNvPr id="14" name="Isosceles Triangle 13">
            <a:extLst>
              <a:ext uri="{FF2B5EF4-FFF2-40B4-BE49-F238E27FC236}">
                <a16:creationId xmlns:a16="http://schemas.microsoft.com/office/drawing/2014/main" id="{A23C8746-A37F-6C28-FB48-E6BC19D0E219}"/>
              </a:ext>
            </a:extLst>
          </p:cNvPr>
          <p:cNvSpPr/>
          <p:nvPr/>
        </p:nvSpPr>
        <p:spPr>
          <a:xfrm rot="5400000">
            <a:off x="8490974" y="3347412"/>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ounded Rectangle 10">
            <a:extLst>
              <a:ext uri="{FF2B5EF4-FFF2-40B4-BE49-F238E27FC236}">
                <a16:creationId xmlns:a16="http://schemas.microsoft.com/office/drawing/2014/main" id="{022629F5-BF0A-45CA-230F-DB0FE037E695}"/>
              </a:ext>
            </a:extLst>
          </p:cNvPr>
          <p:cNvSpPr/>
          <p:nvPr/>
        </p:nvSpPr>
        <p:spPr>
          <a:xfrm>
            <a:off x="3262544" y="3018959"/>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tx2"/>
                </a:solidFill>
              </a:rPr>
              <a:t>1</a:t>
            </a:r>
          </a:p>
        </p:txBody>
      </p:sp>
    </p:spTree>
    <p:extLst>
      <p:ext uri="{BB962C8B-B14F-4D97-AF65-F5344CB8AC3E}">
        <p14:creationId xmlns:p14="http://schemas.microsoft.com/office/powerpoint/2010/main" val="30331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CDAF16-2D2A-5E17-0C8D-6FB217204570}"/>
              </a:ext>
            </a:extLst>
          </p:cNvPr>
          <p:cNvSpPr>
            <a:spLocks noGrp="1"/>
          </p:cNvSpPr>
          <p:nvPr>
            <p:ph type="subTitle" idx="1"/>
          </p:nvPr>
        </p:nvSpPr>
        <p:spPr>
          <a:xfrm>
            <a:off x="1524000" y="3385645"/>
            <a:ext cx="9144000" cy="1655762"/>
          </a:xfrm>
        </p:spPr>
        <p:txBody>
          <a:bodyPr/>
          <a:lstStyle/>
          <a:p>
            <a:r>
              <a:rPr lang="en-US" dirty="0"/>
              <a:t>Rogelio Gracia Otalvaro</a:t>
            </a:r>
          </a:p>
          <a:p>
            <a:r>
              <a:rPr lang="en-US" dirty="0"/>
              <a:t>Jessica Christa </a:t>
            </a:r>
            <a:r>
              <a:rPr lang="en-US" dirty="0" err="1"/>
              <a:t>Wira</a:t>
            </a:r>
            <a:r>
              <a:rPr lang="en-US" dirty="0"/>
              <a:t> </a:t>
            </a:r>
            <a:r>
              <a:rPr lang="en-US" dirty="0" err="1"/>
              <a:t>Hadipoernomo</a:t>
            </a:r>
            <a:endParaRPr lang="en-US" dirty="0"/>
          </a:p>
          <a:p>
            <a:r>
              <a:rPr lang="en-US" dirty="0"/>
              <a:t>Embry-Riddle Aeronautical University</a:t>
            </a:r>
          </a:p>
        </p:txBody>
      </p:sp>
      <p:sp>
        <p:nvSpPr>
          <p:cNvPr id="3" name="Title 2">
            <a:extLst>
              <a:ext uri="{FF2B5EF4-FFF2-40B4-BE49-F238E27FC236}">
                <a16:creationId xmlns:a16="http://schemas.microsoft.com/office/drawing/2014/main" id="{08D8212D-7F0F-129E-80E2-15B90BCE2072}"/>
              </a:ext>
            </a:extLst>
          </p:cNvPr>
          <p:cNvSpPr>
            <a:spLocks noGrp="1"/>
          </p:cNvSpPr>
          <p:nvPr>
            <p:ph type="title"/>
          </p:nvPr>
        </p:nvSpPr>
        <p:spPr>
          <a:xfrm>
            <a:off x="1385046" y="1318912"/>
            <a:ext cx="9968753" cy="1325563"/>
          </a:xfrm>
        </p:spPr>
        <p:txBody>
          <a:bodyPr>
            <a:normAutofit/>
          </a:bodyPr>
          <a:lstStyle/>
          <a:p>
            <a:pPr algn="ctr"/>
            <a:r>
              <a:rPr lang="en-US" dirty="0"/>
              <a:t>WHERE ARE THE MISSING IMAGES?</a:t>
            </a:r>
          </a:p>
        </p:txBody>
      </p:sp>
      <p:pic>
        <p:nvPicPr>
          <p:cNvPr id="1026" name="Picture 2" descr="Embry–Riddle Aeronautical University - Wikipedia">
            <a:extLst>
              <a:ext uri="{FF2B5EF4-FFF2-40B4-BE49-F238E27FC236}">
                <a16:creationId xmlns:a16="http://schemas.microsoft.com/office/drawing/2014/main" id="{ECBA7CD7-6A5B-A721-AB37-2493653C8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387" y="4903475"/>
            <a:ext cx="1271226" cy="127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6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a:xfrm>
            <a:off x="1385046" y="869746"/>
            <a:ext cx="9968753" cy="1325563"/>
          </a:xfrm>
        </p:spPr>
        <p:txBody>
          <a:bodyPr>
            <a:normAutofit fontScale="90000"/>
          </a:bodyPr>
          <a:lstStyle/>
          <a:p>
            <a:pPr algn="ctr"/>
            <a:r>
              <a:rPr lang="en-US" b="1" dirty="0"/>
              <a:t>Subproblem 1: Most simple methods were pointing in the same direction, with some clear outliers</a:t>
            </a:r>
            <a:endParaRPr lang="en-US" dirty="0"/>
          </a:p>
        </p:txBody>
      </p:sp>
      <p:pic>
        <p:nvPicPr>
          <p:cNvPr id="4" name="Picture 3">
            <a:extLst>
              <a:ext uri="{FF2B5EF4-FFF2-40B4-BE49-F238E27FC236}">
                <a16:creationId xmlns:a16="http://schemas.microsoft.com/office/drawing/2014/main" id="{7773FD82-EC87-3002-6E75-A33843C990E8}"/>
              </a:ext>
            </a:extLst>
          </p:cNvPr>
          <p:cNvPicPr>
            <a:picLocks noChangeAspect="1"/>
          </p:cNvPicPr>
          <p:nvPr/>
        </p:nvPicPr>
        <p:blipFill>
          <a:blip r:embed="rId2"/>
          <a:stretch>
            <a:fillRect/>
          </a:stretch>
        </p:blipFill>
        <p:spPr>
          <a:xfrm>
            <a:off x="329184" y="2530098"/>
            <a:ext cx="11353799" cy="2604695"/>
          </a:xfrm>
          <a:prstGeom prst="rect">
            <a:avLst/>
          </a:prstGeom>
        </p:spPr>
      </p:pic>
    </p:spTree>
    <p:extLst>
      <p:ext uri="{BB962C8B-B14F-4D97-AF65-F5344CB8AC3E}">
        <p14:creationId xmlns:p14="http://schemas.microsoft.com/office/powerpoint/2010/main" val="406777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b="1" kern="1200" dirty="0">
                <a:solidFill>
                  <a:srgbClr val="FFFFFF"/>
                </a:solidFill>
                <a:latin typeface="+mj-lt"/>
                <a:ea typeface="+mj-ea"/>
                <a:cs typeface="+mj-cs"/>
              </a:rPr>
              <a:t>Subproblem 2: Median or modal approaches did not work as the 75 selected results for each method were not always the same</a:t>
            </a:r>
            <a:endParaRPr lang="en-US" sz="1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6E1AE05A-7727-2E76-E28D-28EF9F377DCE}"/>
              </a:ext>
            </a:extLst>
          </p:cNvPr>
          <p:cNvPicPr>
            <a:picLocks noChangeAspect="1"/>
          </p:cNvPicPr>
          <p:nvPr/>
        </p:nvPicPr>
        <p:blipFill>
          <a:blip r:embed="rId2"/>
          <a:stretch>
            <a:fillRect/>
          </a:stretch>
        </p:blipFill>
        <p:spPr>
          <a:xfrm>
            <a:off x="4424756" y="961812"/>
            <a:ext cx="6415886" cy="4930987"/>
          </a:xfrm>
          <a:prstGeom prst="rect">
            <a:avLst/>
          </a:prstGeom>
        </p:spPr>
      </p:pic>
    </p:spTree>
    <p:extLst>
      <p:ext uri="{BB962C8B-B14F-4D97-AF65-F5344CB8AC3E}">
        <p14:creationId xmlns:p14="http://schemas.microsoft.com/office/powerpoint/2010/main" val="2368493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a:xfrm>
            <a:off x="1385046" y="869746"/>
            <a:ext cx="9968753" cy="1325563"/>
          </a:xfrm>
        </p:spPr>
        <p:txBody>
          <a:bodyPr>
            <a:normAutofit/>
          </a:bodyPr>
          <a:lstStyle/>
          <a:p>
            <a:pPr algn="ctr"/>
            <a:r>
              <a:rPr lang="en-US" b="1" dirty="0"/>
              <a:t>Subproblem 2: Using the score of each result to predict the best 50</a:t>
            </a:r>
            <a:endParaRPr lang="en-US" dirty="0"/>
          </a:p>
        </p:txBody>
      </p:sp>
      <p:pic>
        <p:nvPicPr>
          <p:cNvPr id="5" name="Picture 4">
            <a:extLst>
              <a:ext uri="{FF2B5EF4-FFF2-40B4-BE49-F238E27FC236}">
                <a16:creationId xmlns:a16="http://schemas.microsoft.com/office/drawing/2014/main" id="{36FBA9D3-C865-1A3C-52C6-36E025061E8B}"/>
              </a:ext>
            </a:extLst>
          </p:cNvPr>
          <p:cNvPicPr>
            <a:picLocks noChangeAspect="1"/>
          </p:cNvPicPr>
          <p:nvPr/>
        </p:nvPicPr>
        <p:blipFill>
          <a:blip r:embed="rId2"/>
          <a:stretch>
            <a:fillRect/>
          </a:stretch>
        </p:blipFill>
        <p:spPr>
          <a:xfrm>
            <a:off x="1190244" y="2455715"/>
            <a:ext cx="9811512" cy="3294535"/>
          </a:xfrm>
          <a:prstGeom prst="rect">
            <a:avLst/>
          </a:prstGeom>
        </p:spPr>
      </p:pic>
    </p:spTree>
    <p:extLst>
      <p:ext uri="{BB962C8B-B14F-4D97-AF65-F5344CB8AC3E}">
        <p14:creationId xmlns:p14="http://schemas.microsoft.com/office/powerpoint/2010/main" val="2616084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8212D-7F0F-129E-80E2-15B90BCE2072}"/>
              </a:ext>
            </a:extLst>
          </p:cNvPr>
          <p:cNvSpPr>
            <a:spLocks noGrp="1"/>
          </p:cNvSpPr>
          <p:nvPr>
            <p:ph type="title"/>
          </p:nvPr>
        </p:nvSpPr>
        <p:spPr>
          <a:xfrm>
            <a:off x="1524000" y="398724"/>
            <a:ext cx="9968753" cy="1325563"/>
          </a:xfrm>
        </p:spPr>
        <p:txBody>
          <a:bodyPr>
            <a:normAutofit/>
          </a:bodyPr>
          <a:lstStyle/>
          <a:p>
            <a:r>
              <a:rPr lang="en-US" dirty="0"/>
              <a:t>Thank you. Any Questions?</a:t>
            </a:r>
          </a:p>
        </p:txBody>
      </p:sp>
      <p:pic>
        <p:nvPicPr>
          <p:cNvPr id="4" name="Picture 3" descr="A person in a red coat&#10;&#10;Description automatically generated">
            <a:extLst>
              <a:ext uri="{FF2B5EF4-FFF2-40B4-BE49-F238E27FC236}">
                <a16:creationId xmlns:a16="http://schemas.microsoft.com/office/drawing/2014/main" id="{76D7ED49-546E-3D68-D2A7-9CB391746D26}"/>
              </a:ext>
            </a:extLst>
          </p:cNvPr>
          <p:cNvPicPr>
            <a:picLocks noChangeAspect="1"/>
          </p:cNvPicPr>
          <p:nvPr/>
        </p:nvPicPr>
        <p:blipFill>
          <a:blip r:embed="rId2"/>
          <a:stretch>
            <a:fillRect/>
          </a:stretch>
        </p:blipFill>
        <p:spPr>
          <a:xfrm>
            <a:off x="5912298" y="1724287"/>
            <a:ext cx="4465707" cy="4397121"/>
          </a:xfrm>
          <a:prstGeom prst="rect">
            <a:avLst/>
          </a:prstGeom>
        </p:spPr>
      </p:pic>
      <p:pic>
        <p:nvPicPr>
          <p:cNvPr id="5" name="Picture 2" descr="Embry–Riddle Aeronautical University - Wikipedia">
            <a:extLst>
              <a:ext uri="{FF2B5EF4-FFF2-40B4-BE49-F238E27FC236}">
                <a16:creationId xmlns:a16="http://schemas.microsoft.com/office/drawing/2014/main" id="{3390541E-3A59-C69A-1229-3C7E31B92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834" y="2270002"/>
            <a:ext cx="2696061" cy="269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86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4-7B54-F755-9278-3F2B0525009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0FBD26-B520-A5BE-5C97-36FA434DDB83}"/>
              </a:ext>
            </a:extLst>
          </p:cNvPr>
          <p:cNvSpPr>
            <a:spLocks noGrp="1"/>
          </p:cNvSpPr>
          <p:nvPr>
            <p:ph idx="1"/>
          </p:nvPr>
        </p:nvSpPr>
        <p:spPr>
          <a:xfrm>
            <a:off x="1385046" y="1711187"/>
            <a:ext cx="9968754" cy="4299753"/>
          </a:xfrm>
        </p:spPr>
        <p:txBody>
          <a:bodyPr>
            <a:normAutofit/>
          </a:bodyPr>
          <a:lstStyle/>
          <a:p>
            <a:r>
              <a:rPr lang="en-US" dirty="0"/>
              <a:t>Figure 2.5: Comparison of SSIM and MSE performances for "Einstein image. . . (n.d.). ResearchGate. https://www.researchgate.net/figure/Comparison-of-SSIM-and-MSE-performances-for-Einstein-image-altered-with-different_fig5_283461887</a:t>
            </a:r>
          </a:p>
        </p:txBody>
      </p:sp>
    </p:spTree>
    <p:extLst>
      <p:ext uri="{BB962C8B-B14F-4D97-AF65-F5344CB8AC3E}">
        <p14:creationId xmlns:p14="http://schemas.microsoft.com/office/powerpoint/2010/main" val="367580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8212D-7F0F-129E-80E2-15B90BCE2072}"/>
              </a:ext>
            </a:extLst>
          </p:cNvPr>
          <p:cNvSpPr>
            <a:spLocks noGrp="1"/>
          </p:cNvSpPr>
          <p:nvPr>
            <p:ph type="title"/>
          </p:nvPr>
        </p:nvSpPr>
        <p:spPr>
          <a:xfrm>
            <a:off x="1524000" y="398724"/>
            <a:ext cx="9968753" cy="1325563"/>
          </a:xfrm>
        </p:spPr>
        <p:txBody>
          <a:bodyPr>
            <a:normAutofit/>
          </a:bodyPr>
          <a:lstStyle/>
          <a:p>
            <a:r>
              <a:rPr lang="en-US" dirty="0"/>
              <a:t>Preview</a:t>
            </a:r>
          </a:p>
        </p:txBody>
      </p:sp>
      <p:sp>
        <p:nvSpPr>
          <p:cNvPr id="6" name="Text Placeholder 22">
            <a:extLst>
              <a:ext uri="{FF2B5EF4-FFF2-40B4-BE49-F238E27FC236}">
                <a16:creationId xmlns:a16="http://schemas.microsoft.com/office/drawing/2014/main" id="{05B80ECC-64E8-279C-F03B-0CE23443E09E}"/>
              </a:ext>
            </a:extLst>
          </p:cNvPr>
          <p:cNvSpPr txBox="1">
            <a:spLocks/>
          </p:cNvSpPr>
          <p:nvPr/>
        </p:nvSpPr>
        <p:spPr>
          <a:xfrm>
            <a:off x="2402889" y="4109551"/>
            <a:ext cx="2091580" cy="985737"/>
          </a:xfrm>
          <a:prstGeom prst="rect">
            <a:avLst/>
          </a:prstGeom>
          <a:noFill/>
        </p:spPr>
        <p:txBody>
          <a:bodyPr anchor="ctr"/>
          <a:lstStyle>
            <a:lvl1pPr marL="0" marR="0" indent="0" algn="ctr" defTabSz="609768" rtl="0" eaLnBrk="1" fontAlgn="auto" latinLnBrk="0" hangingPunct="1">
              <a:lnSpc>
                <a:spcPct val="100000"/>
              </a:lnSpc>
              <a:spcBef>
                <a:spcPts val="0"/>
              </a:spcBef>
              <a:spcAft>
                <a:spcPts val="0"/>
              </a:spcAft>
              <a:buClrTx/>
              <a:buSzTx/>
              <a:buFontTx/>
              <a:buNone/>
              <a:tabLst/>
              <a:defRPr sz="4300" kern="1200">
                <a:solidFill>
                  <a:schemeClr val="tx1"/>
                </a:solidFill>
                <a:latin typeface="+mn-lt"/>
                <a:ea typeface="+mn-ea"/>
                <a:cs typeface="Arial"/>
              </a:defRPr>
            </a:lvl1pPr>
            <a:lvl2pPr marL="990872" indent="-381105" algn="l" defTabSz="609768" rtl="0" eaLnBrk="1" latinLnBrk="0" hangingPunct="1">
              <a:spcBef>
                <a:spcPct val="20000"/>
              </a:spcBef>
              <a:buFont typeface="Arial"/>
              <a:buChar char="–"/>
              <a:defRPr sz="3700" kern="1200">
                <a:solidFill>
                  <a:schemeClr val="tx1"/>
                </a:solidFill>
                <a:latin typeface="+mn-lt"/>
                <a:ea typeface="+mn-ea"/>
                <a:cs typeface="Arial"/>
              </a:defRPr>
            </a:lvl2pPr>
            <a:lvl3pPr marL="1524419" indent="-304884" algn="l" defTabSz="609768" rtl="0" eaLnBrk="1" latinLnBrk="0" hangingPunct="1">
              <a:spcBef>
                <a:spcPct val="20000"/>
              </a:spcBef>
              <a:buFont typeface="Arial"/>
              <a:buChar char="•"/>
              <a:defRPr sz="3200" kern="1200">
                <a:solidFill>
                  <a:schemeClr val="tx1"/>
                </a:solidFill>
                <a:latin typeface="+mn-lt"/>
                <a:ea typeface="+mn-ea"/>
                <a:cs typeface="Arial"/>
              </a:defRPr>
            </a:lvl3pPr>
            <a:lvl4pPr marL="2134187" indent="-304884" algn="l" defTabSz="609768" rtl="0" eaLnBrk="1" latinLnBrk="0" hangingPunct="1">
              <a:spcBef>
                <a:spcPct val="20000"/>
              </a:spcBef>
              <a:buFont typeface="Arial"/>
              <a:buChar char="–"/>
              <a:defRPr sz="2700" kern="1200">
                <a:solidFill>
                  <a:schemeClr val="tx1"/>
                </a:solidFill>
                <a:latin typeface="+mn-lt"/>
                <a:ea typeface="+mn-ea"/>
                <a:cs typeface="Arial"/>
              </a:defRPr>
            </a:lvl4pPr>
            <a:lvl5pPr marL="2743954" indent="-304884" algn="l" defTabSz="609768" rtl="0" eaLnBrk="1" latinLnBrk="0" hangingPunct="1">
              <a:spcBef>
                <a:spcPct val="20000"/>
              </a:spcBef>
              <a:buFont typeface="Arial"/>
              <a:buChar char="»"/>
              <a:defRPr sz="2700" kern="1200">
                <a:solidFill>
                  <a:schemeClr val="tx1"/>
                </a:solidFill>
                <a:latin typeface="+mn-lt"/>
                <a:ea typeface="+mn-ea"/>
                <a:cs typeface="Arial"/>
              </a:defRPr>
            </a:lvl5pPr>
            <a:lvl6pPr marL="3353722" indent="-304884" algn="l" defTabSz="609768" rtl="0" eaLnBrk="1" latinLnBrk="0" hangingPunct="1">
              <a:spcBef>
                <a:spcPct val="20000"/>
              </a:spcBef>
              <a:buFont typeface="Arial"/>
              <a:buChar char="•"/>
              <a:defRPr sz="2700" kern="1200">
                <a:solidFill>
                  <a:schemeClr val="tx1"/>
                </a:solidFill>
                <a:latin typeface="+mn-lt"/>
                <a:ea typeface="+mn-ea"/>
                <a:cs typeface="+mn-cs"/>
              </a:defRPr>
            </a:lvl6pPr>
            <a:lvl7pPr marL="3963490" indent="-304884" algn="l" defTabSz="609768" rtl="0" eaLnBrk="1" latinLnBrk="0" hangingPunct="1">
              <a:spcBef>
                <a:spcPct val="20000"/>
              </a:spcBef>
              <a:buFont typeface="Arial"/>
              <a:buChar char="•"/>
              <a:defRPr sz="2700" kern="1200">
                <a:solidFill>
                  <a:schemeClr val="tx1"/>
                </a:solidFill>
                <a:latin typeface="+mn-lt"/>
                <a:ea typeface="+mn-ea"/>
                <a:cs typeface="+mn-cs"/>
              </a:defRPr>
            </a:lvl7pPr>
            <a:lvl8pPr marL="4573257" indent="-304884" algn="l" defTabSz="609768" rtl="0" eaLnBrk="1" latinLnBrk="0" hangingPunct="1">
              <a:spcBef>
                <a:spcPct val="20000"/>
              </a:spcBef>
              <a:buFont typeface="Arial"/>
              <a:buChar char="•"/>
              <a:defRPr sz="2700" kern="1200">
                <a:solidFill>
                  <a:schemeClr val="tx1"/>
                </a:solidFill>
                <a:latin typeface="+mn-lt"/>
                <a:ea typeface="+mn-ea"/>
                <a:cs typeface="+mn-cs"/>
              </a:defRPr>
            </a:lvl8pPr>
            <a:lvl9pPr marL="5183025" indent="-304884" algn="l" defTabSz="609768" rtl="0" eaLnBrk="1" latinLnBrk="0" hangingPunct="1">
              <a:spcBef>
                <a:spcPct val="20000"/>
              </a:spcBef>
              <a:buFont typeface="Arial"/>
              <a:buChar char="•"/>
              <a:defRPr sz="2700" kern="1200">
                <a:solidFill>
                  <a:schemeClr val="tx1"/>
                </a:solidFill>
                <a:latin typeface="+mn-lt"/>
                <a:ea typeface="+mn-ea"/>
                <a:cs typeface="+mn-cs"/>
              </a:defRPr>
            </a:lvl9pPr>
          </a:lstStyle>
          <a:p>
            <a:endParaRPr lang="en-US" sz="2000" b="1" dirty="0">
              <a:solidFill>
                <a:schemeClr val="tx2"/>
              </a:solidFill>
              <a:latin typeface="Arial" panose="020B0604020202020204" pitchFamily="34" charset="0"/>
              <a:cs typeface="Arial" panose="020B0604020202020204" pitchFamily="34" charset="0"/>
            </a:endParaRPr>
          </a:p>
          <a:p>
            <a:r>
              <a:rPr lang="en-US" sz="2000" b="1" dirty="0">
                <a:solidFill>
                  <a:schemeClr val="tx2"/>
                </a:solidFill>
                <a:latin typeface="Arial" panose="020B0604020202020204" pitchFamily="34" charset="0"/>
                <a:cs typeface="Arial" panose="020B0604020202020204" pitchFamily="34" charset="0"/>
              </a:rPr>
              <a:t>1. Problem Statement</a:t>
            </a:r>
          </a:p>
        </p:txBody>
      </p:sp>
      <p:sp>
        <p:nvSpPr>
          <p:cNvPr id="7" name="Text Placeholder 22">
            <a:extLst>
              <a:ext uri="{FF2B5EF4-FFF2-40B4-BE49-F238E27FC236}">
                <a16:creationId xmlns:a16="http://schemas.microsoft.com/office/drawing/2014/main" id="{B4070E6B-C047-9A9D-517F-BACEEA8D4242}"/>
              </a:ext>
            </a:extLst>
          </p:cNvPr>
          <p:cNvSpPr txBox="1">
            <a:spLocks/>
          </p:cNvSpPr>
          <p:nvPr/>
        </p:nvSpPr>
        <p:spPr>
          <a:xfrm>
            <a:off x="7843103" y="1878754"/>
            <a:ext cx="2800389" cy="985737"/>
          </a:xfrm>
          <a:prstGeom prst="rect">
            <a:avLst/>
          </a:prstGeom>
          <a:noFill/>
        </p:spPr>
        <p:txBody>
          <a:bodyPr anchor="ctr"/>
          <a:lstStyle>
            <a:lvl1pPr marL="0" marR="0" indent="0" algn="ctr" defTabSz="609768" rtl="0" eaLnBrk="1" fontAlgn="auto" latinLnBrk="0" hangingPunct="1">
              <a:lnSpc>
                <a:spcPct val="100000"/>
              </a:lnSpc>
              <a:spcBef>
                <a:spcPts val="0"/>
              </a:spcBef>
              <a:spcAft>
                <a:spcPts val="0"/>
              </a:spcAft>
              <a:buClrTx/>
              <a:buSzTx/>
              <a:buFontTx/>
              <a:buNone/>
              <a:tabLst/>
              <a:defRPr sz="4300" kern="1200">
                <a:solidFill>
                  <a:schemeClr val="tx1"/>
                </a:solidFill>
                <a:latin typeface="+mn-lt"/>
                <a:ea typeface="+mn-ea"/>
                <a:cs typeface="Arial"/>
              </a:defRPr>
            </a:lvl1pPr>
            <a:lvl2pPr marL="990872" indent="-381105" algn="l" defTabSz="609768" rtl="0" eaLnBrk="1" latinLnBrk="0" hangingPunct="1">
              <a:spcBef>
                <a:spcPct val="20000"/>
              </a:spcBef>
              <a:buFont typeface="Arial"/>
              <a:buChar char="–"/>
              <a:defRPr sz="3700" kern="1200">
                <a:solidFill>
                  <a:schemeClr val="tx1"/>
                </a:solidFill>
                <a:latin typeface="+mn-lt"/>
                <a:ea typeface="+mn-ea"/>
                <a:cs typeface="Arial"/>
              </a:defRPr>
            </a:lvl2pPr>
            <a:lvl3pPr marL="1524419" indent="-304884" algn="l" defTabSz="609768" rtl="0" eaLnBrk="1" latinLnBrk="0" hangingPunct="1">
              <a:spcBef>
                <a:spcPct val="20000"/>
              </a:spcBef>
              <a:buFont typeface="Arial"/>
              <a:buChar char="•"/>
              <a:defRPr sz="3200" kern="1200">
                <a:solidFill>
                  <a:schemeClr val="tx1"/>
                </a:solidFill>
                <a:latin typeface="+mn-lt"/>
                <a:ea typeface="+mn-ea"/>
                <a:cs typeface="Arial"/>
              </a:defRPr>
            </a:lvl3pPr>
            <a:lvl4pPr marL="2134187" indent="-304884" algn="l" defTabSz="609768" rtl="0" eaLnBrk="1" latinLnBrk="0" hangingPunct="1">
              <a:spcBef>
                <a:spcPct val="20000"/>
              </a:spcBef>
              <a:buFont typeface="Arial"/>
              <a:buChar char="–"/>
              <a:defRPr sz="2700" kern="1200">
                <a:solidFill>
                  <a:schemeClr val="tx1"/>
                </a:solidFill>
                <a:latin typeface="+mn-lt"/>
                <a:ea typeface="+mn-ea"/>
                <a:cs typeface="Arial"/>
              </a:defRPr>
            </a:lvl4pPr>
            <a:lvl5pPr marL="2743954" indent="-304884" algn="l" defTabSz="609768" rtl="0" eaLnBrk="1" latinLnBrk="0" hangingPunct="1">
              <a:spcBef>
                <a:spcPct val="20000"/>
              </a:spcBef>
              <a:buFont typeface="Arial"/>
              <a:buChar char="»"/>
              <a:defRPr sz="2700" kern="1200">
                <a:solidFill>
                  <a:schemeClr val="tx1"/>
                </a:solidFill>
                <a:latin typeface="+mn-lt"/>
                <a:ea typeface="+mn-ea"/>
                <a:cs typeface="Arial"/>
              </a:defRPr>
            </a:lvl5pPr>
            <a:lvl6pPr marL="3353722" indent="-304884" algn="l" defTabSz="609768" rtl="0" eaLnBrk="1" latinLnBrk="0" hangingPunct="1">
              <a:spcBef>
                <a:spcPct val="20000"/>
              </a:spcBef>
              <a:buFont typeface="Arial"/>
              <a:buChar char="•"/>
              <a:defRPr sz="2700" kern="1200">
                <a:solidFill>
                  <a:schemeClr val="tx1"/>
                </a:solidFill>
                <a:latin typeface="+mn-lt"/>
                <a:ea typeface="+mn-ea"/>
                <a:cs typeface="+mn-cs"/>
              </a:defRPr>
            </a:lvl6pPr>
            <a:lvl7pPr marL="3963490" indent="-304884" algn="l" defTabSz="609768" rtl="0" eaLnBrk="1" latinLnBrk="0" hangingPunct="1">
              <a:spcBef>
                <a:spcPct val="20000"/>
              </a:spcBef>
              <a:buFont typeface="Arial"/>
              <a:buChar char="•"/>
              <a:defRPr sz="2700" kern="1200">
                <a:solidFill>
                  <a:schemeClr val="tx1"/>
                </a:solidFill>
                <a:latin typeface="+mn-lt"/>
                <a:ea typeface="+mn-ea"/>
                <a:cs typeface="+mn-cs"/>
              </a:defRPr>
            </a:lvl7pPr>
            <a:lvl8pPr marL="4573257" indent="-304884" algn="l" defTabSz="609768" rtl="0" eaLnBrk="1" latinLnBrk="0" hangingPunct="1">
              <a:spcBef>
                <a:spcPct val="20000"/>
              </a:spcBef>
              <a:buFont typeface="Arial"/>
              <a:buChar char="•"/>
              <a:defRPr sz="2700" kern="1200">
                <a:solidFill>
                  <a:schemeClr val="tx1"/>
                </a:solidFill>
                <a:latin typeface="+mn-lt"/>
                <a:ea typeface="+mn-ea"/>
                <a:cs typeface="+mn-cs"/>
              </a:defRPr>
            </a:lvl8pPr>
            <a:lvl9pPr marL="5183025" indent="-304884" algn="l" defTabSz="609768" rtl="0" eaLnBrk="1" latinLnBrk="0" hangingPunct="1">
              <a:spcBef>
                <a:spcPct val="20000"/>
              </a:spcBef>
              <a:buFont typeface="Arial"/>
              <a:buChar char="•"/>
              <a:defRPr sz="2700" kern="1200">
                <a:solidFill>
                  <a:schemeClr val="tx1"/>
                </a:solidFill>
                <a:latin typeface="+mn-lt"/>
                <a:ea typeface="+mn-ea"/>
                <a:cs typeface="+mn-cs"/>
              </a:defRPr>
            </a:lvl9pPr>
          </a:lstStyle>
          <a:p>
            <a:r>
              <a:rPr lang="en-US" sz="2000" b="1" dirty="0">
                <a:solidFill>
                  <a:schemeClr val="tx2"/>
                </a:solidFill>
                <a:latin typeface="Arial" panose="020B0604020202020204" pitchFamily="34" charset="0"/>
                <a:cs typeface="Arial" panose="020B0604020202020204" pitchFamily="34" charset="0"/>
              </a:rPr>
              <a:t>4. Results and Discussion</a:t>
            </a:r>
          </a:p>
        </p:txBody>
      </p:sp>
      <p:sp>
        <p:nvSpPr>
          <p:cNvPr id="8" name="Text Placeholder 22">
            <a:extLst>
              <a:ext uri="{FF2B5EF4-FFF2-40B4-BE49-F238E27FC236}">
                <a16:creationId xmlns:a16="http://schemas.microsoft.com/office/drawing/2014/main" id="{1D661396-81C1-647E-CB69-8C802942E627}"/>
              </a:ext>
            </a:extLst>
          </p:cNvPr>
          <p:cNvSpPr txBox="1">
            <a:spLocks/>
          </p:cNvSpPr>
          <p:nvPr/>
        </p:nvSpPr>
        <p:spPr>
          <a:xfrm>
            <a:off x="6273151" y="4270739"/>
            <a:ext cx="2130535" cy="985737"/>
          </a:xfrm>
          <a:prstGeom prst="rect">
            <a:avLst/>
          </a:prstGeom>
          <a:noFill/>
        </p:spPr>
        <p:txBody>
          <a:bodyPr anchor="ctr"/>
          <a:lstStyle>
            <a:lvl1pPr marL="0" marR="0" indent="0" algn="ctr" defTabSz="609768" rtl="0" eaLnBrk="1" fontAlgn="auto" latinLnBrk="0" hangingPunct="1">
              <a:lnSpc>
                <a:spcPct val="100000"/>
              </a:lnSpc>
              <a:spcBef>
                <a:spcPts val="0"/>
              </a:spcBef>
              <a:spcAft>
                <a:spcPts val="0"/>
              </a:spcAft>
              <a:buClrTx/>
              <a:buSzTx/>
              <a:buFontTx/>
              <a:buNone/>
              <a:tabLst/>
              <a:defRPr sz="4300" kern="1200">
                <a:solidFill>
                  <a:schemeClr val="tx1"/>
                </a:solidFill>
                <a:latin typeface="+mn-lt"/>
                <a:ea typeface="+mn-ea"/>
                <a:cs typeface="Arial"/>
              </a:defRPr>
            </a:lvl1pPr>
            <a:lvl2pPr marL="990872" indent="-381105" algn="l" defTabSz="609768" rtl="0" eaLnBrk="1" latinLnBrk="0" hangingPunct="1">
              <a:spcBef>
                <a:spcPct val="20000"/>
              </a:spcBef>
              <a:buFont typeface="Arial"/>
              <a:buChar char="–"/>
              <a:defRPr sz="3700" kern="1200">
                <a:solidFill>
                  <a:schemeClr val="tx1"/>
                </a:solidFill>
                <a:latin typeface="+mn-lt"/>
                <a:ea typeface="+mn-ea"/>
                <a:cs typeface="Arial"/>
              </a:defRPr>
            </a:lvl2pPr>
            <a:lvl3pPr marL="1524419" indent="-304884" algn="l" defTabSz="609768" rtl="0" eaLnBrk="1" latinLnBrk="0" hangingPunct="1">
              <a:spcBef>
                <a:spcPct val="20000"/>
              </a:spcBef>
              <a:buFont typeface="Arial"/>
              <a:buChar char="•"/>
              <a:defRPr sz="3200" kern="1200">
                <a:solidFill>
                  <a:schemeClr val="tx1"/>
                </a:solidFill>
                <a:latin typeface="+mn-lt"/>
                <a:ea typeface="+mn-ea"/>
                <a:cs typeface="Arial"/>
              </a:defRPr>
            </a:lvl3pPr>
            <a:lvl4pPr marL="2134187" indent="-304884" algn="l" defTabSz="609768" rtl="0" eaLnBrk="1" latinLnBrk="0" hangingPunct="1">
              <a:spcBef>
                <a:spcPct val="20000"/>
              </a:spcBef>
              <a:buFont typeface="Arial"/>
              <a:buChar char="–"/>
              <a:defRPr sz="2700" kern="1200">
                <a:solidFill>
                  <a:schemeClr val="tx1"/>
                </a:solidFill>
                <a:latin typeface="+mn-lt"/>
                <a:ea typeface="+mn-ea"/>
                <a:cs typeface="Arial"/>
              </a:defRPr>
            </a:lvl4pPr>
            <a:lvl5pPr marL="2743954" indent="-304884" algn="l" defTabSz="609768" rtl="0" eaLnBrk="1" latinLnBrk="0" hangingPunct="1">
              <a:spcBef>
                <a:spcPct val="20000"/>
              </a:spcBef>
              <a:buFont typeface="Arial"/>
              <a:buChar char="»"/>
              <a:defRPr sz="2700" kern="1200">
                <a:solidFill>
                  <a:schemeClr val="tx1"/>
                </a:solidFill>
                <a:latin typeface="+mn-lt"/>
                <a:ea typeface="+mn-ea"/>
                <a:cs typeface="Arial"/>
              </a:defRPr>
            </a:lvl5pPr>
            <a:lvl6pPr marL="3353722" indent="-304884" algn="l" defTabSz="609768" rtl="0" eaLnBrk="1" latinLnBrk="0" hangingPunct="1">
              <a:spcBef>
                <a:spcPct val="20000"/>
              </a:spcBef>
              <a:buFont typeface="Arial"/>
              <a:buChar char="•"/>
              <a:defRPr sz="2700" kern="1200">
                <a:solidFill>
                  <a:schemeClr val="tx1"/>
                </a:solidFill>
                <a:latin typeface="+mn-lt"/>
                <a:ea typeface="+mn-ea"/>
                <a:cs typeface="+mn-cs"/>
              </a:defRPr>
            </a:lvl6pPr>
            <a:lvl7pPr marL="3963490" indent="-304884" algn="l" defTabSz="609768" rtl="0" eaLnBrk="1" latinLnBrk="0" hangingPunct="1">
              <a:spcBef>
                <a:spcPct val="20000"/>
              </a:spcBef>
              <a:buFont typeface="Arial"/>
              <a:buChar char="•"/>
              <a:defRPr sz="2700" kern="1200">
                <a:solidFill>
                  <a:schemeClr val="tx1"/>
                </a:solidFill>
                <a:latin typeface="+mn-lt"/>
                <a:ea typeface="+mn-ea"/>
                <a:cs typeface="+mn-cs"/>
              </a:defRPr>
            </a:lvl7pPr>
            <a:lvl8pPr marL="4573257" indent="-304884" algn="l" defTabSz="609768" rtl="0" eaLnBrk="1" latinLnBrk="0" hangingPunct="1">
              <a:spcBef>
                <a:spcPct val="20000"/>
              </a:spcBef>
              <a:buFont typeface="Arial"/>
              <a:buChar char="•"/>
              <a:defRPr sz="2700" kern="1200">
                <a:solidFill>
                  <a:schemeClr val="tx1"/>
                </a:solidFill>
                <a:latin typeface="+mn-lt"/>
                <a:ea typeface="+mn-ea"/>
                <a:cs typeface="+mn-cs"/>
              </a:defRPr>
            </a:lvl8pPr>
            <a:lvl9pPr marL="5183025" indent="-304884" algn="l" defTabSz="609768" rtl="0" eaLnBrk="1" latinLnBrk="0" hangingPunct="1">
              <a:spcBef>
                <a:spcPct val="20000"/>
              </a:spcBef>
              <a:buFont typeface="Arial"/>
              <a:buChar char="•"/>
              <a:defRPr sz="2700" kern="1200">
                <a:solidFill>
                  <a:schemeClr val="tx1"/>
                </a:solidFill>
                <a:latin typeface="+mn-lt"/>
                <a:ea typeface="+mn-ea"/>
                <a:cs typeface="+mn-cs"/>
              </a:defRPr>
            </a:lvl9pPr>
          </a:lstStyle>
          <a:p>
            <a:r>
              <a:rPr lang="en-US" sz="2000" b="1" dirty="0">
                <a:solidFill>
                  <a:schemeClr val="tx2"/>
                </a:solidFill>
                <a:latin typeface="Arial" panose="020B0604020202020204" pitchFamily="34" charset="0"/>
                <a:cs typeface="Arial" panose="020B0604020202020204" pitchFamily="34" charset="0"/>
              </a:rPr>
              <a:t>3. Methodology</a:t>
            </a:r>
          </a:p>
        </p:txBody>
      </p:sp>
      <p:sp>
        <p:nvSpPr>
          <p:cNvPr id="9" name="Rounded Rectangle 4">
            <a:extLst>
              <a:ext uri="{FF2B5EF4-FFF2-40B4-BE49-F238E27FC236}">
                <a16:creationId xmlns:a16="http://schemas.microsoft.com/office/drawing/2014/main" id="{3617EC81-E408-15B3-4A0A-EADA55A65BCD}"/>
              </a:ext>
            </a:extLst>
          </p:cNvPr>
          <p:cNvSpPr/>
          <p:nvPr/>
        </p:nvSpPr>
        <p:spPr>
          <a:xfrm>
            <a:off x="3032899" y="3018960"/>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1</a:t>
            </a:r>
          </a:p>
        </p:txBody>
      </p:sp>
      <p:sp>
        <p:nvSpPr>
          <p:cNvPr id="10" name="Isosceles Triangle 9">
            <a:extLst>
              <a:ext uri="{FF2B5EF4-FFF2-40B4-BE49-F238E27FC236}">
                <a16:creationId xmlns:a16="http://schemas.microsoft.com/office/drawing/2014/main" id="{CC7DC8D9-9ABE-B95E-5FCE-9B0948DB3DBE}"/>
              </a:ext>
            </a:extLst>
          </p:cNvPr>
          <p:cNvSpPr/>
          <p:nvPr/>
        </p:nvSpPr>
        <p:spPr>
          <a:xfrm rot="5400000">
            <a:off x="4105129" y="3332890"/>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6">
            <a:extLst>
              <a:ext uri="{FF2B5EF4-FFF2-40B4-BE49-F238E27FC236}">
                <a16:creationId xmlns:a16="http://schemas.microsoft.com/office/drawing/2014/main" id="{DFB8C59F-9345-A7CA-F20F-E151F023AB45}"/>
              </a:ext>
            </a:extLst>
          </p:cNvPr>
          <p:cNvSpPr/>
          <p:nvPr/>
        </p:nvSpPr>
        <p:spPr>
          <a:xfrm>
            <a:off x="4975722" y="3018956"/>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2</a:t>
            </a:r>
          </a:p>
        </p:txBody>
      </p:sp>
      <p:sp>
        <p:nvSpPr>
          <p:cNvPr id="12" name="Isosceles Triangle 11">
            <a:extLst>
              <a:ext uri="{FF2B5EF4-FFF2-40B4-BE49-F238E27FC236}">
                <a16:creationId xmlns:a16="http://schemas.microsoft.com/office/drawing/2014/main" id="{59EE1DAF-4AD0-C9D6-E817-9A593F0F69B6}"/>
              </a:ext>
            </a:extLst>
          </p:cNvPr>
          <p:cNvSpPr/>
          <p:nvPr/>
        </p:nvSpPr>
        <p:spPr>
          <a:xfrm rot="5400000">
            <a:off x="6093265" y="3347409"/>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ounded Rectangle 8">
            <a:extLst>
              <a:ext uri="{FF2B5EF4-FFF2-40B4-BE49-F238E27FC236}">
                <a16:creationId xmlns:a16="http://schemas.microsoft.com/office/drawing/2014/main" id="{9003194F-76F3-281C-F65A-DCC8EFBB90EC}"/>
              </a:ext>
            </a:extLst>
          </p:cNvPr>
          <p:cNvSpPr/>
          <p:nvPr/>
        </p:nvSpPr>
        <p:spPr>
          <a:xfrm>
            <a:off x="6977142" y="3018958"/>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3</a:t>
            </a:r>
          </a:p>
        </p:txBody>
      </p:sp>
      <p:sp>
        <p:nvSpPr>
          <p:cNvPr id="14" name="Isosceles Triangle 13">
            <a:extLst>
              <a:ext uri="{FF2B5EF4-FFF2-40B4-BE49-F238E27FC236}">
                <a16:creationId xmlns:a16="http://schemas.microsoft.com/office/drawing/2014/main" id="{A23C8746-A37F-6C28-FB48-E6BC19D0E219}"/>
              </a:ext>
            </a:extLst>
          </p:cNvPr>
          <p:cNvSpPr/>
          <p:nvPr/>
        </p:nvSpPr>
        <p:spPr>
          <a:xfrm rot="5400000">
            <a:off x="8153622" y="3347408"/>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ounded Rectangle 10">
            <a:extLst>
              <a:ext uri="{FF2B5EF4-FFF2-40B4-BE49-F238E27FC236}">
                <a16:creationId xmlns:a16="http://schemas.microsoft.com/office/drawing/2014/main" id="{022629F5-BF0A-45CA-230F-DB0FE037E695}"/>
              </a:ext>
            </a:extLst>
          </p:cNvPr>
          <p:cNvSpPr/>
          <p:nvPr/>
        </p:nvSpPr>
        <p:spPr>
          <a:xfrm>
            <a:off x="8939937" y="3021813"/>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4</a:t>
            </a:r>
          </a:p>
        </p:txBody>
      </p:sp>
      <p:sp>
        <p:nvSpPr>
          <p:cNvPr id="22" name="Text Placeholder 22">
            <a:extLst>
              <a:ext uri="{FF2B5EF4-FFF2-40B4-BE49-F238E27FC236}">
                <a16:creationId xmlns:a16="http://schemas.microsoft.com/office/drawing/2014/main" id="{B2DCFDF2-1B2B-6463-E808-F3481014C9BE}"/>
              </a:ext>
            </a:extLst>
          </p:cNvPr>
          <p:cNvSpPr txBox="1">
            <a:spLocks/>
          </p:cNvSpPr>
          <p:nvPr/>
        </p:nvSpPr>
        <p:spPr>
          <a:xfrm>
            <a:off x="4093935" y="1829141"/>
            <a:ext cx="2493296" cy="985737"/>
          </a:xfrm>
          <a:prstGeom prst="rect">
            <a:avLst/>
          </a:prstGeom>
          <a:noFill/>
        </p:spPr>
        <p:txBody>
          <a:bodyPr anchor="ctr"/>
          <a:lstStyle>
            <a:lvl1pPr marL="0" marR="0" indent="0" algn="ctr" defTabSz="609768" rtl="0" eaLnBrk="1" fontAlgn="auto" latinLnBrk="0" hangingPunct="1">
              <a:lnSpc>
                <a:spcPct val="100000"/>
              </a:lnSpc>
              <a:spcBef>
                <a:spcPts val="0"/>
              </a:spcBef>
              <a:spcAft>
                <a:spcPts val="0"/>
              </a:spcAft>
              <a:buClrTx/>
              <a:buSzTx/>
              <a:buFontTx/>
              <a:buNone/>
              <a:tabLst/>
              <a:defRPr sz="4300" kern="1200">
                <a:solidFill>
                  <a:schemeClr val="tx1"/>
                </a:solidFill>
                <a:latin typeface="+mn-lt"/>
                <a:ea typeface="+mn-ea"/>
                <a:cs typeface="Arial"/>
              </a:defRPr>
            </a:lvl1pPr>
            <a:lvl2pPr marL="990872" indent="-381105" algn="l" defTabSz="609768" rtl="0" eaLnBrk="1" latinLnBrk="0" hangingPunct="1">
              <a:spcBef>
                <a:spcPct val="20000"/>
              </a:spcBef>
              <a:buFont typeface="Arial"/>
              <a:buChar char="–"/>
              <a:defRPr sz="3700" kern="1200">
                <a:solidFill>
                  <a:schemeClr val="tx1"/>
                </a:solidFill>
                <a:latin typeface="+mn-lt"/>
                <a:ea typeface="+mn-ea"/>
                <a:cs typeface="Arial"/>
              </a:defRPr>
            </a:lvl2pPr>
            <a:lvl3pPr marL="1524419" indent="-304884" algn="l" defTabSz="609768" rtl="0" eaLnBrk="1" latinLnBrk="0" hangingPunct="1">
              <a:spcBef>
                <a:spcPct val="20000"/>
              </a:spcBef>
              <a:buFont typeface="Arial"/>
              <a:buChar char="•"/>
              <a:defRPr sz="3200" kern="1200">
                <a:solidFill>
                  <a:schemeClr val="tx1"/>
                </a:solidFill>
                <a:latin typeface="+mn-lt"/>
                <a:ea typeface="+mn-ea"/>
                <a:cs typeface="Arial"/>
              </a:defRPr>
            </a:lvl3pPr>
            <a:lvl4pPr marL="2134187" indent="-304884" algn="l" defTabSz="609768" rtl="0" eaLnBrk="1" latinLnBrk="0" hangingPunct="1">
              <a:spcBef>
                <a:spcPct val="20000"/>
              </a:spcBef>
              <a:buFont typeface="Arial"/>
              <a:buChar char="–"/>
              <a:defRPr sz="2700" kern="1200">
                <a:solidFill>
                  <a:schemeClr val="tx1"/>
                </a:solidFill>
                <a:latin typeface="+mn-lt"/>
                <a:ea typeface="+mn-ea"/>
                <a:cs typeface="Arial"/>
              </a:defRPr>
            </a:lvl4pPr>
            <a:lvl5pPr marL="2743954" indent="-304884" algn="l" defTabSz="609768" rtl="0" eaLnBrk="1" latinLnBrk="0" hangingPunct="1">
              <a:spcBef>
                <a:spcPct val="20000"/>
              </a:spcBef>
              <a:buFont typeface="Arial"/>
              <a:buChar char="»"/>
              <a:defRPr sz="2700" kern="1200">
                <a:solidFill>
                  <a:schemeClr val="tx1"/>
                </a:solidFill>
                <a:latin typeface="+mn-lt"/>
                <a:ea typeface="+mn-ea"/>
                <a:cs typeface="Arial"/>
              </a:defRPr>
            </a:lvl5pPr>
            <a:lvl6pPr marL="3353722" indent="-304884" algn="l" defTabSz="609768" rtl="0" eaLnBrk="1" latinLnBrk="0" hangingPunct="1">
              <a:spcBef>
                <a:spcPct val="20000"/>
              </a:spcBef>
              <a:buFont typeface="Arial"/>
              <a:buChar char="•"/>
              <a:defRPr sz="2700" kern="1200">
                <a:solidFill>
                  <a:schemeClr val="tx1"/>
                </a:solidFill>
                <a:latin typeface="+mn-lt"/>
                <a:ea typeface="+mn-ea"/>
                <a:cs typeface="+mn-cs"/>
              </a:defRPr>
            </a:lvl6pPr>
            <a:lvl7pPr marL="3963490" indent="-304884" algn="l" defTabSz="609768" rtl="0" eaLnBrk="1" latinLnBrk="0" hangingPunct="1">
              <a:spcBef>
                <a:spcPct val="20000"/>
              </a:spcBef>
              <a:buFont typeface="Arial"/>
              <a:buChar char="•"/>
              <a:defRPr sz="2700" kern="1200">
                <a:solidFill>
                  <a:schemeClr val="tx1"/>
                </a:solidFill>
                <a:latin typeface="+mn-lt"/>
                <a:ea typeface="+mn-ea"/>
                <a:cs typeface="+mn-cs"/>
              </a:defRPr>
            </a:lvl7pPr>
            <a:lvl8pPr marL="4573257" indent="-304884" algn="l" defTabSz="609768" rtl="0" eaLnBrk="1" latinLnBrk="0" hangingPunct="1">
              <a:spcBef>
                <a:spcPct val="20000"/>
              </a:spcBef>
              <a:buFont typeface="Arial"/>
              <a:buChar char="•"/>
              <a:defRPr sz="2700" kern="1200">
                <a:solidFill>
                  <a:schemeClr val="tx1"/>
                </a:solidFill>
                <a:latin typeface="+mn-lt"/>
                <a:ea typeface="+mn-ea"/>
                <a:cs typeface="+mn-cs"/>
              </a:defRPr>
            </a:lvl8pPr>
            <a:lvl9pPr marL="5183025" indent="-304884" algn="l" defTabSz="609768" rtl="0" eaLnBrk="1" latinLnBrk="0" hangingPunct="1">
              <a:spcBef>
                <a:spcPct val="20000"/>
              </a:spcBef>
              <a:buFont typeface="Arial"/>
              <a:buChar char="•"/>
              <a:defRPr sz="2700" kern="1200">
                <a:solidFill>
                  <a:schemeClr val="tx1"/>
                </a:solidFill>
                <a:latin typeface="+mn-lt"/>
                <a:ea typeface="+mn-ea"/>
                <a:cs typeface="+mn-cs"/>
              </a:defRPr>
            </a:lvl9pPr>
          </a:lstStyle>
          <a:p>
            <a:r>
              <a:rPr lang="en-US" sz="2000" b="1" dirty="0">
                <a:solidFill>
                  <a:schemeClr val="tx2"/>
                </a:solidFill>
                <a:latin typeface="Arial" panose="020B0604020202020204" pitchFamily="34" charset="0"/>
                <a:cs typeface="Arial" panose="020B0604020202020204" pitchFamily="34" charset="0"/>
              </a:rPr>
              <a:t>2. Approach to each Subproblem</a:t>
            </a:r>
          </a:p>
        </p:txBody>
      </p:sp>
    </p:spTree>
    <p:extLst>
      <p:ext uri="{BB962C8B-B14F-4D97-AF65-F5344CB8AC3E}">
        <p14:creationId xmlns:p14="http://schemas.microsoft.com/office/powerpoint/2010/main" val="237544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8212D-7F0F-129E-80E2-15B90BCE2072}"/>
              </a:ext>
            </a:extLst>
          </p:cNvPr>
          <p:cNvSpPr>
            <a:spLocks noGrp="1"/>
          </p:cNvSpPr>
          <p:nvPr>
            <p:ph type="title"/>
          </p:nvPr>
        </p:nvSpPr>
        <p:spPr>
          <a:xfrm>
            <a:off x="1524000" y="398724"/>
            <a:ext cx="9968753" cy="1325563"/>
          </a:xfrm>
        </p:spPr>
        <p:txBody>
          <a:bodyPr>
            <a:normAutofit/>
          </a:bodyPr>
          <a:lstStyle/>
          <a:p>
            <a:r>
              <a:rPr lang="en-US" dirty="0"/>
              <a:t>Problem Statement</a:t>
            </a:r>
          </a:p>
        </p:txBody>
      </p:sp>
      <p:sp>
        <p:nvSpPr>
          <p:cNvPr id="9" name="Rounded Rectangle 4">
            <a:extLst>
              <a:ext uri="{FF2B5EF4-FFF2-40B4-BE49-F238E27FC236}">
                <a16:creationId xmlns:a16="http://schemas.microsoft.com/office/drawing/2014/main" id="{3617EC81-E408-15B3-4A0A-EADA55A65BCD}"/>
              </a:ext>
            </a:extLst>
          </p:cNvPr>
          <p:cNvSpPr/>
          <p:nvPr/>
        </p:nvSpPr>
        <p:spPr>
          <a:xfrm>
            <a:off x="3157186" y="3018960"/>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1</a:t>
            </a:r>
          </a:p>
        </p:txBody>
      </p:sp>
      <p:sp>
        <p:nvSpPr>
          <p:cNvPr id="10" name="Isosceles Triangle 9">
            <a:extLst>
              <a:ext uri="{FF2B5EF4-FFF2-40B4-BE49-F238E27FC236}">
                <a16:creationId xmlns:a16="http://schemas.microsoft.com/office/drawing/2014/main" id="{CC7DC8D9-9ABE-B95E-5FCE-9B0948DB3DBE}"/>
              </a:ext>
            </a:extLst>
          </p:cNvPr>
          <p:cNvSpPr/>
          <p:nvPr/>
        </p:nvSpPr>
        <p:spPr>
          <a:xfrm rot="5400000">
            <a:off x="4229416" y="3332890"/>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6">
            <a:extLst>
              <a:ext uri="{FF2B5EF4-FFF2-40B4-BE49-F238E27FC236}">
                <a16:creationId xmlns:a16="http://schemas.microsoft.com/office/drawing/2014/main" id="{DFB8C59F-9345-A7CA-F20F-E151F023AB45}"/>
              </a:ext>
            </a:extLst>
          </p:cNvPr>
          <p:cNvSpPr/>
          <p:nvPr/>
        </p:nvSpPr>
        <p:spPr>
          <a:xfrm>
            <a:off x="5100009" y="3018956"/>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2</a:t>
            </a:r>
          </a:p>
        </p:txBody>
      </p:sp>
      <p:sp>
        <p:nvSpPr>
          <p:cNvPr id="12" name="Isosceles Triangle 11">
            <a:extLst>
              <a:ext uri="{FF2B5EF4-FFF2-40B4-BE49-F238E27FC236}">
                <a16:creationId xmlns:a16="http://schemas.microsoft.com/office/drawing/2014/main" id="{59EE1DAF-4AD0-C9D6-E817-9A593F0F69B6}"/>
              </a:ext>
            </a:extLst>
          </p:cNvPr>
          <p:cNvSpPr/>
          <p:nvPr/>
        </p:nvSpPr>
        <p:spPr>
          <a:xfrm rot="5400000">
            <a:off x="6217552" y="3347409"/>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ounded Rectangle 8">
            <a:extLst>
              <a:ext uri="{FF2B5EF4-FFF2-40B4-BE49-F238E27FC236}">
                <a16:creationId xmlns:a16="http://schemas.microsoft.com/office/drawing/2014/main" id="{9003194F-76F3-281C-F65A-DCC8EFBB90EC}"/>
              </a:ext>
            </a:extLst>
          </p:cNvPr>
          <p:cNvSpPr/>
          <p:nvPr/>
        </p:nvSpPr>
        <p:spPr>
          <a:xfrm>
            <a:off x="7101429" y="3018958"/>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3</a:t>
            </a:r>
          </a:p>
        </p:txBody>
      </p:sp>
      <p:sp>
        <p:nvSpPr>
          <p:cNvPr id="14" name="Isosceles Triangle 13">
            <a:extLst>
              <a:ext uri="{FF2B5EF4-FFF2-40B4-BE49-F238E27FC236}">
                <a16:creationId xmlns:a16="http://schemas.microsoft.com/office/drawing/2014/main" id="{A23C8746-A37F-6C28-FB48-E6BC19D0E219}"/>
              </a:ext>
            </a:extLst>
          </p:cNvPr>
          <p:cNvSpPr/>
          <p:nvPr/>
        </p:nvSpPr>
        <p:spPr>
          <a:xfrm rot="5400000">
            <a:off x="8277909" y="3347408"/>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ounded Rectangle 10">
            <a:extLst>
              <a:ext uri="{FF2B5EF4-FFF2-40B4-BE49-F238E27FC236}">
                <a16:creationId xmlns:a16="http://schemas.microsoft.com/office/drawing/2014/main" id="{022629F5-BF0A-45CA-230F-DB0FE037E695}"/>
              </a:ext>
            </a:extLst>
          </p:cNvPr>
          <p:cNvSpPr/>
          <p:nvPr/>
        </p:nvSpPr>
        <p:spPr>
          <a:xfrm>
            <a:off x="9064224" y="3021813"/>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4</a:t>
            </a:r>
          </a:p>
        </p:txBody>
      </p:sp>
      <p:sp>
        <p:nvSpPr>
          <p:cNvPr id="2" name="Rounded Rectangle 4">
            <a:extLst>
              <a:ext uri="{FF2B5EF4-FFF2-40B4-BE49-F238E27FC236}">
                <a16:creationId xmlns:a16="http://schemas.microsoft.com/office/drawing/2014/main" id="{C180E146-C36C-EBF3-537A-D5A4545ADEAB}"/>
              </a:ext>
            </a:extLst>
          </p:cNvPr>
          <p:cNvSpPr/>
          <p:nvPr/>
        </p:nvSpPr>
        <p:spPr>
          <a:xfrm>
            <a:off x="1507062" y="6441902"/>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1</a:t>
            </a:r>
          </a:p>
        </p:txBody>
      </p:sp>
      <p:sp>
        <p:nvSpPr>
          <p:cNvPr id="4" name="Isosceles Triangle 3">
            <a:extLst>
              <a:ext uri="{FF2B5EF4-FFF2-40B4-BE49-F238E27FC236}">
                <a16:creationId xmlns:a16="http://schemas.microsoft.com/office/drawing/2014/main" id="{CA20C50D-D1CD-EEE9-3202-FC7DF7634A00}"/>
              </a:ext>
            </a:extLst>
          </p:cNvPr>
          <p:cNvSpPr/>
          <p:nvPr/>
        </p:nvSpPr>
        <p:spPr>
          <a:xfrm rot="5400000">
            <a:off x="1827697" y="6551931"/>
            <a:ext cx="152579" cy="146347"/>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ounded Rectangle 6">
            <a:extLst>
              <a:ext uri="{FF2B5EF4-FFF2-40B4-BE49-F238E27FC236}">
                <a16:creationId xmlns:a16="http://schemas.microsoft.com/office/drawing/2014/main" id="{09E1EF48-3222-D00C-421A-ED8744E4AEF0}"/>
              </a:ext>
            </a:extLst>
          </p:cNvPr>
          <p:cNvSpPr/>
          <p:nvPr/>
        </p:nvSpPr>
        <p:spPr>
          <a:xfrm>
            <a:off x="2046394" y="6441898"/>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2</a:t>
            </a:r>
          </a:p>
        </p:txBody>
      </p:sp>
      <p:sp>
        <p:nvSpPr>
          <p:cNvPr id="19" name="Isosceles Triangle 18">
            <a:extLst>
              <a:ext uri="{FF2B5EF4-FFF2-40B4-BE49-F238E27FC236}">
                <a16:creationId xmlns:a16="http://schemas.microsoft.com/office/drawing/2014/main" id="{DB88EC08-E8CB-53F1-4DF3-B5D270E645FA}"/>
              </a:ext>
            </a:extLst>
          </p:cNvPr>
          <p:cNvSpPr/>
          <p:nvPr/>
        </p:nvSpPr>
        <p:spPr>
          <a:xfrm rot="5400000">
            <a:off x="2366084" y="6551929"/>
            <a:ext cx="152579" cy="146347"/>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ounded Rectangle 8">
            <a:extLst>
              <a:ext uri="{FF2B5EF4-FFF2-40B4-BE49-F238E27FC236}">
                <a16:creationId xmlns:a16="http://schemas.microsoft.com/office/drawing/2014/main" id="{5BF73B10-E9C7-DEB0-F77E-307FE6AD14A2}"/>
              </a:ext>
            </a:extLst>
          </p:cNvPr>
          <p:cNvSpPr/>
          <p:nvPr/>
        </p:nvSpPr>
        <p:spPr>
          <a:xfrm>
            <a:off x="2579615" y="6421308"/>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3</a:t>
            </a:r>
          </a:p>
        </p:txBody>
      </p:sp>
      <p:sp>
        <p:nvSpPr>
          <p:cNvPr id="21" name="Isosceles Triangle 20">
            <a:extLst>
              <a:ext uri="{FF2B5EF4-FFF2-40B4-BE49-F238E27FC236}">
                <a16:creationId xmlns:a16="http://schemas.microsoft.com/office/drawing/2014/main" id="{CE4470F6-8DF2-814C-2B1B-88E89104AE98}"/>
              </a:ext>
            </a:extLst>
          </p:cNvPr>
          <p:cNvSpPr/>
          <p:nvPr/>
        </p:nvSpPr>
        <p:spPr>
          <a:xfrm rot="5400000">
            <a:off x="2924518" y="6551936"/>
            <a:ext cx="152579" cy="146347"/>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ounded Rectangle 10">
            <a:extLst>
              <a:ext uri="{FF2B5EF4-FFF2-40B4-BE49-F238E27FC236}">
                <a16:creationId xmlns:a16="http://schemas.microsoft.com/office/drawing/2014/main" id="{4C0B9438-925B-2688-FACF-2C22564DB50B}"/>
              </a:ext>
            </a:extLst>
          </p:cNvPr>
          <p:cNvSpPr/>
          <p:nvPr/>
        </p:nvSpPr>
        <p:spPr>
          <a:xfrm>
            <a:off x="3122509" y="6421308"/>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4</a:t>
            </a:r>
          </a:p>
        </p:txBody>
      </p:sp>
    </p:spTree>
    <p:extLst>
      <p:ext uri="{BB962C8B-B14F-4D97-AF65-F5344CB8AC3E}">
        <p14:creationId xmlns:p14="http://schemas.microsoft.com/office/powerpoint/2010/main" val="424524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906930-F291-20E5-82AE-8C36BC5868B4}"/>
              </a:ext>
            </a:extLst>
          </p:cNvPr>
          <p:cNvSpPr>
            <a:spLocks noGrp="1"/>
          </p:cNvSpPr>
          <p:nvPr>
            <p:ph type="title"/>
          </p:nvPr>
        </p:nvSpPr>
        <p:spPr/>
        <p:txBody>
          <a:bodyPr/>
          <a:lstStyle/>
          <a:p>
            <a:r>
              <a:rPr lang="en-US" dirty="0"/>
              <a:t>NIST AMMT Control System loses frames over time </a:t>
            </a:r>
          </a:p>
        </p:txBody>
      </p:sp>
      <p:sp>
        <p:nvSpPr>
          <p:cNvPr id="4" name="Rounded Rectangle 4">
            <a:extLst>
              <a:ext uri="{FF2B5EF4-FFF2-40B4-BE49-F238E27FC236}">
                <a16:creationId xmlns:a16="http://schemas.microsoft.com/office/drawing/2014/main" id="{ECE1523A-27C8-EC8D-FB3E-0AFAC9467E14}"/>
              </a:ext>
            </a:extLst>
          </p:cNvPr>
          <p:cNvSpPr/>
          <p:nvPr/>
        </p:nvSpPr>
        <p:spPr>
          <a:xfrm>
            <a:off x="1507062" y="6441902"/>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1</a:t>
            </a:r>
          </a:p>
        </p:txBody>
      </p:sp>
      <p:sp>
        <p:nvSpPr>
          <p:cNvPr id="5" name="Isosceles Triangle 4">
            <a:extLst>
              <a:ext uri="{FF2B5EF4-FFF2-40B4-BE49-F238E27FC236}">
                <a16:creationId xmlns:a16="http://schemas.microsoft.com/office/drawing/2014/main" id="{832624B8-12DB-989B-F802-0A2E8A4298AF}"/>
              </a:ext>
            </a:extLst>
          </p:cNvPr>
          <p:cNvSpPr/>
          <p:nvPr/>
        </p:nvSpPr>
        <p:spPr>
          <a:xfrm rot="5400000">
            <a:off x="1827697" y="6551931"/>
            <a:ext cx="152579" cy="146347"/>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B7E4CF61-CFF4-3624-3A17-F097ADDF7FB0}"/>
              </a:ext>
            </a:extLst>
          </p:cNvPr>
          <p:cNvSpPr/>
          <p:nvPr/>
        </p:nvSpPr>
        <p:spPr>
          <a:xfrm>
            <a:off x="2046394" y="6441898"/>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2</a:t>
            </a:r>
          </a:p>
        </p:txBody>
      </p:sp>
      <p:sp>
        <p:nvSpPr>
          <p:cNvPr id="7" name="Isosceles Triangle 6">
            <a:extLst>
              <a:ext uri="{FF2B5EF4-FFF2-40B4-BE49-F238E27FC236}">
                <a16:creationId xmlns:a16="http://schemas.microsoft.com/office/drawing/2014/main" id="{22A3D266-8E50-05B4-BEB2-1C3DB08357B0}"/>
              </a:ext>
            </a:extLst>
          </p:cNvPr>
          <p:cNvSpPr/>
          <p:nvPr/>
        </p:nvSpPr>
        <p:spPr>
          <a:xfrm rot="5400000">
            <a:off x="2366084" y="6551929"/>
            <a:ext cx="152579" cy="146347"/>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E8CED12C-FF05-7532-D189-0F5DDDFF32FD}"/>
              </a:ext>
            </a:extLst>
          </p:cNvPr>
          <p:cNvSpPr/>
          <p:nvPr/>
        </p:nvSpPr>
        <p:spPr>
          <a:xfrm>
            <a:off x="2579615" y="6421308"/>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3</a:t>
            </a:r>
          </a:p>
        </p:txBody>
      </p:sp>
      <p:sp>
        <p:nvSpPr>
          <p:cNvPr id="9" name="Isosceles Triangle 8">
            <a:extLst>
              <a:ext uri="{FF2B5EF4-FFF2-40B4-BE49-F238E27FC236}">
                <a16:creationId xmlns:a16="http://schemas.microsoft.com/office/drawing/2014/main" id="{E417AEED-C6AD-B781-A097-02CB1DA99692}"/>
              </a:ext>
            </a:extLst>
          </p:cNvPr>
          <p:cNvSpPr/>
          <p:nvPr/>
        </p:nvSpPr>
        <p:spPr>
          <a:xfrm rot="5400000">
            <a:off x="2924518" y="6551936"/>
            <a:ext cx="152579" cy="146347"/>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10">
            <a:extLst>
              <a:ext uri="{FF2B5EF4-FFF2-40B4-BE49-F238E27FC236}">
                <a16:creationId xmlns:a16="http://schemas.microsoft.com/office/drawing/2014/main" id="{7AA82E19-D096-9A05-D982-5EFD557C3F6F}"/>
              </a:ext>
            </a:extLst>
          </p:cNvPr>
          <p:cNvSpPr/>
          <p:nvPr/>
        </p:nvSpPr>
        <p:spPr>
          <a:xfrm>
            <a:off x="3122509" y="6421308"/>
            <a:ext cx="257309" cy="36641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4</a:t>
            </a:r>
          </a:p>
        </p:txBody>
      </p:sp>
      <p:pic>
        <p:nvPicPr>
          <p:cNvPr id="12" name="Picture 11">
            <a:extLst>
              <a:ext uri="{FF2B5EF4-FFF2-40B4-BE49-F238E27FC236}">
                <a16:creationId xmlns:a16="http://schemas.microsoft.com/office/drawing/2014/main" id="{C2B60ABE-3FEC-4BF8-985C-8EBA037DB510}"/>
              </a:ext>
            </a:extLst>
          </p:cNvPr>
          <p:cNvPicPr>
            <a:picLocks noChangeAspect="1"/>
          </p:cNvPicPr>
          <p:nvPr/>
        </p:nvPicPr>
        <p:blipFill>
          <a:blip r:embed="rId2"/>
          <a:stretch>
            <a:fillRect/>
          </a:stretch>
        </p:blipFill>
        <p:spPr>
          <a:xfrm>
            <a:off x="379598" y="1637472"/>
            <a:ext cx="8116332" cy="4580690"/>
          </a:xfrm>
          <a:prstGeom prst="rect">
            <a:avLst/>
          </a:prstGeom>
        </p:spPr>
      </p:pic>
      <p:sp>
        <p:nvSpPr>
          <p:cNvPr id="13" name="TextBox 12">
            <a:extLst>
              <a:ext uri="{FF2B5EF4-FFF2-40B4-BE49-F238E27FC236}">
                <a16:creationId xmlns:a16="http://schemas.microsoft.com/office/drawing/2014/main" id="{4E77E996-C311-7EC0-6D97-4B82F305263C}"/>
              </a:ext>
            </a:extLst>
          </p:cNvPr>
          <p:cNvSpPr txBox="1"/>
          <p:nvPr/>
        </p:nvSpPr>
        <p:spPr>
          <a:xfrm>
            <a:off x="8495930" y="1953087"/>
            <a:ext cx="3568823" cy="3416320"/>
          </a:xfrm>
          <a:prstGeom prst="rect">
            <a:avLst/>
          </a:prstGeom>
          <a:noFill/>
        </p:spPr>
        <p:txBody>
          <a:bodyPr wrap="square" rtlCol="0">
            <a:spAutoFit/>
          </a:bodyPr>
          <a:lstStyle/>
          <a:p>
            <a:pPr algn="ctr"/>
            <a:r>
              <a:rPr lang="en-US" sz="2400" dirty="0"/>
              <a:t>Subproblem 1:</a:t>
            </a:r>
          </a:p>
          <a:p>
            <a:pPr algn="ctr"/>
            <a:r>
              <a:rPr lang="en-US" sz="2400" dirty="0"/>
              <a:t> • 4581 captured images in part1_given </a:t>
            </a:r>
          </a:p>
          <a:p>
            <a:pPr algn="ctr"/>
            <a:r>
              <a:rPr lang="en-US" sz="2400" dirty="0"/>
              <a:t>• 65 missing images in part1_missing </a:t>
            </a:r>
          </a:p>
          <a:p>
            <a:pPr algn="ctr"/>
            <a:endParaRPr lang="en-US" sz="2400" dirty="0"/>
          </a:p>
          <a:p>
            <a:pPr algn="ctr"/>
            <a:r>
              <a:rPr lang="en-US" sz="2400" dirty="0"/>
              <a:t>Subproblem 2:</a:t>
            </a:r>
          </a:p>
          <a:p>
            <a:pPr algn="ctr"/>
            <a:r>
              <a:rPr lang="en-US" sz="2400" dirty="0"/>
              <a:t>• 2454 captured images in part2_given</a:t>
            </a:r>
          </a:p>
        </p:txBody>
      </p:sp>
    </p:spTree>
    <p:extLst>
      <p:ext uri="{BB962C8B-B14F-4D97-AF65-F5344CB8AC3E}">
        <p14:creationId xmlns:p14="http://schemas.microsoft.com/office/powerpoint/2010/main" val="272982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2CA8-BA27-4DD4-DC92-CC570BB2CA47}"/>
              </a:ext>
            </a:extLst>
          </p:cNvPr>
          <p:cNvSpPr>
            <a:spLocks noGrp="1"/>
          </p:cNvSpPr>
          <p:nvPr>
            <p:ph type="title"/>
          </p:nvPr>
        </p:nvSpPr>
        <p:spPr/>
        <p:txBody>
          <a:bodyPr/>
          <a:lstStyle/>
          <a:p>
            <a:r>
              <a:rPr lang="en-US" dirty="0"/>
              <a:t>Two different problems to solve: placing images and finding gaps</a:t>
            </a:r>
          </a:p>
        </p:txBody>
      </p:sp>
      <p:pic>
        <p:nvPicPr>
          <p:cNvPr id="5" name="Picture 4">
            <a:extLst>
              <a:ext uri="{FF2B5EF4-FFF2-40B4-BE49-F238E27FC236}">
                <a16:creationId xmlns:a16="http://schemas.microsoft.com/office/drawing/2014/main" id="{DB430817-8119-6B44-D252-599B15AC79C3}"/>
              </a:ext>
            </a:extLst>
          </p:cNvPr>
          <p:cNvPicPr>
            <a:picLocks noChangeAspect="1"/>
          </p:cNvPicPr>
          <p:nvPr/>
        </p:nvPicPr>
        <p:blipFill>
          <a:blip r:embed="rId2"/>
          <a:stretch>
            <a:fillRect/>
          </a:stretch>
        </p:blipFill>
        <p:spPr>
          <a:xfrm>
            <a:off x="299960" y="1695635"/>
            <a:ext cx="8755264" cy="4061480"/>
          </a:xfrm>
          <a:prstGeom prst="rect">
            <a:avLst/>
          </a:prstGeom>
        </p:spPr>
      </p:pic>
      <p:sp>
        <p:nvSpPr>
          <p:cNvPr id="6" name="TextBox 5">
            <a:extLst>
              <a:ext uri="{FF2B5EF4-FFF2-40B4-BE49-F238E27FC236}">
                <a16:creationId xmlns:a16="http://schemas.microsoft.com/office/drawing/2014/main" id="{2F144732-F8FF-0C1D-FE4F-E0DD2022E5D2}"/>
              </a:ext>
            </a:extLst>
          </p:cNvPr>
          <p:cNvSpPr txBox="1"/>
          <p:nvPr/>
        </p:nvSpPr>
        <p:spPr>
          <a:xfrm>
            <a:off x="9126244" y="2515305"/>
            <a:ext cx="2765796" cy="2585323"/>
          </a:xfrm>
          <a:prstGeom prst="rect">
            <a:avLst/>
          </a:prstGeom>
          <a:noFill/>
        </p:spPr>
        <p:txBody>
          <a:bodyPr wrap="square" rtlCol="0">
            <a:spAutoFit/>
          </a:bodyPr>
          <a:lstStyle/>
          <a:p>
            <a:r>
              <a:rPr lang="en-US" dirty="0"/>
              <a:t>We know:</a:t>
            </a:r>
          </a:p>
          <a:p>
            <a:pPr marL="285750" indent="-285750">
              <a:buFont typeface="Arial" panose="020B0604020202020204" pitchFamily="34" charset="0"/>
              <a:buChar char="•"/>
            </a:pPr>
            <a:r>
              <a:rPr lang="en-US" dirty="0"/>
              <a:t>No consecutive missing images</a:t>
            </a:r>
          </a:p>
          <a:p>
            <a:pPr marL="285750" indent="-285750">
              <a:buFont typeface="Arial" panose="020B0604020202020204" pitchFamily="34" charset="0"/>
              <a:buChar char="•"/>
            </a:pPr>
            <a:r>
              <a:rPr lang="en-US" dirty="0"/>
              <a:t>Laser power is constant 195W both parts </a:t>
            </a:r>
          </a:p>
          <a:p>
            <a:pPr marL="285750" indent="-285750">
              <a:buFont typeface="Arial" panose="020B0604020202020204" pitchFamily="34" charset="0"/>
              <a:buChar char="•"/>
            </a:pPr>
            <a:r>
              <a:rPr lang="en-US" dirty="0"/>
              <a:t>Part 1 – scan speed is changing </a:t>
            </a:r>
          </a:p>
          <a:p>
            <a:pPr marL="285750" indent="-285750">
              <a:buFont typeface="Arial" panose="020B0604020202020204" pitchFamily="34" charset="0"/>
              <a:buChar char="•"/>
            </a:pPr>
            <a:r>
              <a:rPr lang="en-US" dirty="0"/>
              <a:t>Part 2 – scan speed is constant</a:t>
            </a:r>
          </a:p>
        </p:txBody>
      </p:sp>
    </p:spTree>
    <p:extLst>
      <p:ext uri="{BB962C8B-B14F-4D97-AF65-F5344CB8AC3E}">
        <p14:creationId xmlns:p14="http://schemas.microsoft.com/office/powerpoint/2010/main" val="20897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8212D-7F0F-129E-80E2-15B90BCE2072}"/>
              </a:ext>
            </a:extLst>
          </p:cNvPr>
          <p:cNvSpPr>
            <a:spLocks noGrp="1"/>
          </p:cNvSpPr>
          <p:nvPr>
            <p:ph type="title"/>
          </p:nvPr>
        </p:nvSpPr>
        <p:spPr>
          <a:xfrm>
            <a:off x="1524000" y="398724"/>
            <a:ext cx="9968753" cy="1325563"/>
          </a:xfrm>
        </p:spPr>
        <p:txBody>
          <a:bodyPr>
            <a:normAutofit/>
          </a:bodyPr>
          <a:lstStyle/>
          <a:p>
            <a:r>
              <a:rPr lang="en-US" dirty="0"/>
              <a:t>Approach to each Subproblem</a:t>
            </a:r>
          </a:p>
        </p:txBody>
      </p:sp>
      <p:sp>
        <p:nvSpPr>
          <p:cNvPr id="9" name="Rounded Rectangle 4">
            <a:extLst>
              <a:ext uri="{FF2B5EF4-FFF2-40B4-BE49-F238E27FC236}">
                <a16:creationId xmlns:a16="http://schemas.microsoft.com/office/drawing/2014/main" id="{3617EC81-E408-15B3-4A0A-EADA55A65BCD}"/>
              </a:ext>
            </a:extLst>
          </p:cNvPr>
          <p:cNvSpPr/>
          <p:nvPr/>
        </p:nvSpPr>
        <p:spPr>
          <a:xfrm>
            <a:off x="4976575" y="3018955"/>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10" name="Isosceles Triangle 9">
            <a:extLst>
              <a:ext uri="{FF2B5EF4-FFF2-40B4-BE49-F238E27FC236}">
                <a16:creationId xmlns:a16="http://schemas.microsoft.com/office/drawing/2014/main" id="{CC7DC8D9-9ABE-B95E-5FCE-9B0948DB3DBE}"/>
              </a:ext>
            </a:extLst>
          </p:cNvPr>
          <p:cNvSpPr/>
          <p:nvPr/>
        </p:nvSpPr>
        <p:spPr>
          <a:xfrm rot="5400000">
            <a:off x="4202784" y="3332890"/>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6">
            <a:extLst>
              <a:ext uri="{FF2B5EF4-FFF2-40B4-BE49-F238E27FC236}">
                <a16:creationId xmlns:a16="http://schemas.microsoft.com/office/drawing/2014/main" id="{DFB8C59F-9345-A7CA-F20F-E151F023AB45}"/>
              </a:ext>
            </a:extLst>
          </p:cNvPr>
          <p:cNvSpPr/>
          <p:nvPr/>
        </p:nvSpPr>
        <p:spPr>
          <a:xfrm>
            <a:off x="3016206" y="3018956"/>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tx2"/>
                </a:solidFill>
              </a:rPr>
              <a:t>1</a:t>
            </a:r>
          </a:p>
        </p:txBody>
      </p:sp>
      <p:sp>
        <p:nvSpPr>
          <p:cNvPr id="12" name="Isosceles Triangle 11">
            <a:extLst>
              <a:ext uri="{FF2B5EF4-FFF2-40B4-BE49-F238E27FC236}">
                <a16:creationId xmlns:a16="http://schemas.microsoft.com/office/drawing/2014/main" id="{59EE1DAF-4AD0-C9D6-E817-9A593F0F69B6}"/>
              </a:ext>
            </a:extLst>
          </p:cNvPr>
          <p:cNvSpPr/>
          <p:nvPr/>
        </p:nvSpPr>
        <p:spPr>
          <a:xfrm rot="5400000">
            <a:off x="6190920" y="3347409"/>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ounded Rectangle 8">
            <a:extLst>
              <a:ext uri="{FF2B5EF4-FFF2-40B4-BE49-F238E27FC236}">
                <a16:creationId xmlns:a16="http://schemas.microsoft.com/office/drawing/2014/main" id="{9003194F-76F3-281C-F65A-DCC8EFBB90EC}"/>
              </a:ext>
            </a:extLst>
          </p:cNvPr>
          <p:cNvSpPr/>
          <p:nvPr/>
        </p:nvSpPr>
        <p:spPr>
          <a:xfrm>
            <a:off x="7074797" y="3018958"/>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3</a:t>
            </a:r>
          </a:p>
        </p:txBody>
      </p:sp>
      <p:sp>
        <p:nvSpPr>
          <p:cNvPr id="14" name="Isosceles Triangle 13">
            <a:extLst>
              <a:ext uri="{FF2B5EF4-FFF2-40B4-BE49-F238E27FC236}">
                <a16:creationId xmlns:a16="http://schemas.microsoft.com/office/drawing/2014/main" id="{A23C8746-A37F-6C28-FB48-E6BC19D0E219}"/>
              </a:ext>
            </a:extLst>
          </p:cNvPr>
          <p:cNvSpPr/>
          <p:nvPr/>
        </p:nvSpPr>
        <p:spPr>
          <a:xfrm rot="5400000">
            <a:off x="8251277" y="3347408"/>
            <a:ext cx="359773" cy="417546"/>
          </a:xfrm>
          <a:prstGeom prst="triangle">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ounded Rectangle 10">
            <a:extLst>
              <a:ext uri="{FF2B5EF4-FFF2-40B4-BE49-F238E27FC236}">
                <a16:creationId xmlns:a16="http://schemas.microsoft.com/office/drawing/2014/main" id="{022629F5-BF0A-45CA-230F-DB0FE037E695}"/>
              </a:ext>
            </a:extLst>
          </p:cNvPr>
          <p:cNvSpPr/>
          <p:nvPr/>
        </p:nvSpPr>
        <p:spPr>
          <a:xfrm>
            <a:off x="9037592" y="3021813"/>
            <a:ext cx="606722" cy="104541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2"/>
                </a:solidFill>
              </a:rPr>
              <a:t>4</a:t>
            </a:r>
          </a:p>
        </p:txBody>
      </p:sp>
    </p:spTree>
    <p:extLst>
      <p:ext uri="{BB962C8B-B14F-4D97-AF65-F5344CB8AC3E}">
        <p14:creationId xmlns:p14="http://schemas.microsoft.com/office/powerpoint/2010/main" val="343342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lstStyle/>
          <a:p>
            <a:r>
              <a:rPr lang="en-US" dirty="0"/>
              <a:t>We are looking for reliability</a:t>
            </a:r>
          </a:p>
        </p:txBody>
      </p:sp>
      <p:graphicFrame>
        <p:nvGraphicFramePr>
          <p:cNvPr id="5" name="Content Placeholder 2">
            <a:extLst>
              <a:ext uri="{FF2B5EF4-FFF2-40B4-BE49-F238E27FC236}">
                <a16:creationId xmlns:a16="http://schemas.microsoft.com/office/drawing/2014/main" id="{8E133DE1-BD39-424F-29A5-9F949548B812}"/>
              </a:ext>
            </a:extLst>
          </p:cNvPr>
          <p:cNvGraphicFramePr>
            <a:graphicFrameLocks noGrp="1"/>
          </p:cNvGraphicFramePr>
          <p:nvPr>
            <p:ph idx="1"/>
          </p:nvPr>
        </p:nvGraphicFramePr>
        <p:xfrm>
          <a:off x="1385046" y="1711187"/>
          <a:ext cx="9968754" cy="3115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19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F3DD-6BFF-8B76-E45C-F76EEE1473FA}"/>
              </a:ext>
            </a:extLst>
          </p:cNvPr>
          <p:cNvSpPr>
            <a:spLocks noGrp="1"/>
          </p:cNvSpPr>
          <p:nvPr>
            <p:ph type="title"/>
          </p:nvPr>
        </p:nvSpPr>
        <p:spPr/>
        <p:txBody>
          <a:bodyPr/>
          <a:lstStyle/>
          <a:p>
            <a:pPr algn="ctr"/>
            <a:r>
              <a:rPr lang="en-US" dirty="0"/>
              <a:t>Avoiding complex model training to increase reliability</a:t>
            </a:r>
          </a:p>
        </p:txBody>
      </p:sp>
      <p:sp>
        <p:nvSpPr>
          <p:cNvPr id="4" name="Content Placeholder 3">
            <a:extLst>
              <a:ext uri="{FF2B5EF4-FFF2-40B4-BE49-F238E27FC236}">
                <a16:creationId xmlns:a16="http://schemas.microsoft.com/office/drawing/2014/main" id="{22CE6211-2EE5-B1EB-8FCD-06093A4C1469}"/>
              </a:ext>
            </a:extLst>
          </p:cNvPr>
          <p:cNvSpPr>
            <a:spLocks noGrp="1"/>
          </p:cNvSpPr>
          <p:nvPr>
            <p:ph idx="1"/>
          </p:nvPr>
        </p:nvSpPr>
        <p:spPr>
          <a:xfrm>
            <a:off x="1385046" y="2279358"/>
            <a:ext cx="9968754" cy="2008557"/>
          </a:xfrm>
        </p:spPr>
        <p:txBody>
          <a:bodyPr/>
          <a:lstStyle/>
          <a:p>
            <a:r>
              <a:rPr lang="en-US" dirty="0"/>
              <a:t>Speed: The more complex the method, the slower it takes</a:t>
            </a:r>
          </a:p>
          <a:p>
            <a:r>
              <a:rPr lang="en-US" dirty="0"/>
              <a:t>Accuracy: Even a 99% accuracy will miss 10 frames each 1000 frames… not to much better than the actual problem</a:t>
            </a:r>
          </a:p>
          <a:p>
            <a:r>
              <a:rPr lang="en-US" dirty="0"/>
              <a:t>Robustness: There is a risk of overfitting</a:t>
            </a:r>
          </a:p>
        </p:txBody>
      </p:sp>
    </p:spTree>
    <p:extLst>
      <p:ext uri="{BB962C8B-B14F-4D97-AF65-F5344CB8AC3E}">
        <p14:creationId xmlns:p14="http://schemas.microsoft.com/office/powerpoint/2010/main" val="3301103001"/>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600</Words>
  <Application>Microsoft Office PowerPoint</Application>
  <PresentationFormat>Widescreen</PresentationFormat>
  <Paragraphs>95</Paragraphs>
  <Slides>24</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Calibri Light</vt:lpstr>
      <vt:lpstr>Proxima Nova</vt:lpstr>
      <vt:lpstr>Proxima Nova Extrabold</vt:lpstr>
      <vt:lpstr>Office Theme</vt:lpstr>
      <vt:lpstr>2_Office Theme</vt:lpstr>
      <vt:lpstr>1_Office Theme</vt:lpstr>
      <vt:lpstr>PowerPoint Presentation</vt:lpstr>
      <vt:lpstr>WHERE ARE THE MISSING IMAGES?</vt:lpstr>
      <vt:lpstr>Preview</vt:lpstr>
      <vt:lpstr>Problem Statement</vt:lpstr>
      <vt:lpstr>NIST AMMT Control System loses frames over time </vt:lpstr>
      <vt:lpstr>Two different problems to solve: placing images and finding gaps</vt:lpstr>
      <vt:lpstr>Approach to each Subproblem</vt:lpstr>
      <vt:lpstr>We are looking for reliability</vt:lpstr>
      <vt:lpstr>Avoiding complex model training to increase reliability</vt:lpstr>
      <vt:lpstr>Achieving reliability by combining fast, simpler methods</vt:lpstr>
      <vt:lpstr>Subproblem 1: Finding the most similar frame to each missing frame</vt:lpstr>
      <vt:lpstr>Subproblem 1: Finding the most similar frame to each missing frame</vt:lpstr>
      <vt:lpstr>Subproblem 2: Interpolation to find the most unlikely frames to discover gaps</vt:lpstr>
      <vt:lpstr>Methodology</vt:lpstr>
      <vt:lpstr>Simple, Fast methods achieve results in minutes… if not just seconds</vt:lpstr>
      <vt:lpstr>As an example, SSIM and MSE focus on pixel-level similarity and overall image quality</vt:lpstr>
      <vt:lpstr>Subproblem 1: Each method will output its 3 best results for each missing frame, to have more matching between results and the final one will be the median of all</vt:lpstr>
      <vt:lpstr>Subproblem 2: Each method will output its 75 best results for gap, to have more matching between results and the final one will a normalized score</vt:lpstr>
      <vt:lpstr>Results and Discussion</vt:lpstr>
      <vt:lpstr>Subproblem 1: Most simple methods were pointing in the same direction, with some clear outliers</vt:lpstr>
      <vt:lpstr>Subproblem 2: Median or modal approaches did not work as the 75 selected results for each method were not always the same</vt:lpstr>
      <vt:lpstr>Subproblem 2: Using the score of each result to predict the best 50</vt:lpstr>
      <vt:lpstr>Thank you. 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Gracia Otalvaro, Rogelio</cp:lastModifiedBy>
  <cp:revision>58</cp:revision>
  <dcterms:created xsi:type="dcterms:W3CDTF">2021-02-17T02:31:40Z</dcterms:created>
  <dcterms:modified xsi:type="dcterms:W3CDTF">2024-08-25T13:51:16Z</dcterms:modified>
</cp:coreProperties>
</file>