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337" r:id="rId3"/>
    <p:sldId id="359" r:id="rId4"/>
    <p:sldId id="355" r:id="rId5"/>
    <p:sldId id="356" r:id="rId6"/>
    <p:sldId id="357" r:id="rId7"/>
    <p:sldId id="358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5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12: Combinational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C871-AD5B-4E91-A024-360DF54E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B36A-438E-4393-B513-C195C930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AB(CD’ + EF) = ABCD’ + ABEF </a:t>
            </a:r>
          </a:p>
          <a:p>
            <a:pPr lvl="1"/>
            <a:r>
              <a:rPr lang="en-US" dirty="0"/>
              <a:t>Distributed to SOP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B10CA-5868-4224-AC35-007D3B78D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337"/>
            <a:ext cx="9144000" cy="19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9F7-7DB6-4754-AF4E-AC94BC35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 Olde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89A7-C328-4A03-B7D4-839A241D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Standard SOP</a:t>
            </a:r>
          </a:p>
          <a:p>
            <a:pPr lvl="1"/>
            <a:r>
              <a:rPr lang="en-US" dirty="0"/>
              <a:t>Add a NOT and get Standard POS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E0C66-41B2-40B7-A0B0-87195BE2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96" y="1401635"/>
            <a:ext cx="2929215" cy="27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4A54-3274-42C0-950F-59714AB4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DE8F-6F82-45DE-A7EC-C0D9D0D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8566B-6C98-4405-811D-A49C4CD0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8123"/>
            <a:ext cx="3081272" cy="2787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9CA2C-DE10-41C8-B16D-32B84DFBC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72" y="1369637"/>
            <a:ext cx="2440051" cy="240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661CA-AD9C-4E53-B80D-0314016C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44" y="2389189"/>
            <a:ext cx="1984363" cy="782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9BBA99-F713-4A03-8C27-80A8B15D231D}"/>
              </a:ext>
            </a:extLst>
          </p:cNvPr>
          <p:cNvSpPr txBox="1"/>
          <p:nvPr/>
        </p:nvSpPr>
        <p:spPr>
          <a:xfrm>
            <a:off x="4077333" y="181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57C27-1015-4886-860E-C537EC7EFA5B}"/>
              </a:ext>
            </a:extLst>
          </p:cNvPr>
          <p:cNvSpPr txBox="1"/>
          <p:nvPr/>
        </p:nvSpPr>
        <p:spPr>
          <a:xfrm>
            <a:off x="4548786" y="1815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617F4-9654-4C05-83FF-ECE9196A1E9F}"/>
              </a:ext>
            </a:extLst>
          </p:cNvPr>
          <p:cNvSpPr txBox="1"/>
          <p:nvPr/>
        </p:nvSpPr>
        <p:spPr>
          <a:xfrm>
            <a:off x="4077333" y="318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E2D37-7D05-4F20-9923-8E08C33AC731}"/>
              </a:ext>
            </a:extLst>
          </p:cNvPr>
          <p:cNvSpPr txBox="1"/>
          <p:nvPr/>
        </p:nvSpPr>
        <p:spPr>
          <a:xfrm>
            <a:off x="4548786" y="3198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E26B2A-0ADE-4E13-84F5-C7247B82F5EF}"/>
              </a:ext>
            </a:extLst>
          </p:cNvPr>
          <p:cNvSpPr/>
          <p:nvPr/>
        </p:nvSpPr>
        <p:spPr>
          <a:xfrm>
            <a:off x="4077333" y="1673235"/>
            <a:ext cx="773139" cy="511283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B9E9C6-6B6C-4F18-9A35-DF6DE3DB0C9F}"/>
              </a:ext>
            </a:extLst>
          </p:cNvPr>
          <p:cNvSpPr/>
          <p:nvPr/>
        </p:nvSpPr>
        <p:spPr>
          <a:xfrm>
            <a:off x="4124812" y="3198187"/>
            <a:ext cx="725660" cy="575676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D7C8-939F-4295-84E9-7839BD9C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1935-CDA4-4C21-98DD-3B831655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NAND and NOR</a:t>
            </a:r>
          </a:p>
          <a:p>
            <a:pPr lvl="1"/>
            <a:r>
              <a:rPr lang="en-US" dirty="0"/>
              <a:t>You can make every other gate with them</a:t>
            </a:r>
          </a:p>
          <a:p>
            <a:pPr lvl="1"/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are not universal</a:t>
            </a:r>
          </a:p>
          <a:p>
            <a:pPr lvl="1"/>
            <a:r>
              <a:rPr lang="en-US" dirty="0"/>
              <a:t>Can’t make NOT</a:t>
            </a:r>
          </a:p>
        </p:txBody>
      </p:sp>
    </p:spTree>
    <p:extLst>
      <p:ext uri="{BB962C8B-B14F-4D97-AF65-F5344CB8AC3E}">
        <p14:creationId xmlns:p14="http://schemas.microsoft.com/office/powerpoint/2010/main" val="422884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F263-8BC9-49F2-8794-F79FC696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to Other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BDC0-28E5-4A81-AFB8-F8833F6F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4BCA-7075-4F2E-9B5A-C4932397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671"/>
            <a:ext cx="5519772" cy="43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7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07B3-87AE-44A0-9DB8-9969BE66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to Other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2371-044D-4B77-AA09-C6591A92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7BDF-4350-4CF8-B7AF-8BCB9613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232"/>
            <a:ext cx="5626564" cy="42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5.1-5.3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5.4-5.5, 3.8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0D84-1763-4E55-BEFB-0F391DC0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C325-D746-4395-B2DD-A44597F7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circuits from logic in Ch4</a:t>
            </a:r>
          </a:p>
          <a:p>
            <a:pPr lvl="1"/>
            <a:r>
              <a:rPr lang="en-US" dirty="0"/>
              <a:t>AND-OR Logic</a:t>
            </a:r>
          </a:p>
          <a:p>
            <a:pPr lvl="1"/>
            <a:r>
              <a:rPr lang="en-US" dirty="0"/>
              <a:t>AND-OR-Invert Logic</a:t>
            </a:r>
          </a:p>
          <a:p>
            <a:r>
              <a:rPr lang="en-US" dirty="0"/>
              <a:t>Quick Review</a:t>
            </a:r>
          </a:p>
          <a:p>
            <a:pPr lvl="1"/>
            <a:r>
              <a:rPr lang="en-US" dirty="0"/>
              <a:t>XOR</a:t>
            </a:r>
          </a:p>
          <a:p>
            <a:pPr lvl="1"/>
            <a:r>
              <a:rPr lang="en-US" dirty="0"/>
              <a:t>XNOR</a:t>
            </a:r>
          </a:p>
        </p:txBody>
      </p:sp>
    </p:spTree>
    <p:extLst>
      <p:ext uri="{BB962C8B-B14F-4D97-AF65-F5344CB8AC3E}">
        <p14:creationId xmlns:p14="http://schemas.microsoft.com/office/powerpoint/2010/main" val="13901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already know from SOP expressions</a:t>
            </a:r>
          </a:p>
          <a:p>
            <a:endParaRPr lang="en-US" dirty="0"/>
          </a:p>
          <a:p>
            <a:r>
              <a:rPr lang="en-US" dirty="0"/>
              <a:t>Example: AB + 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A7342-08F3-4A7D-B23D-51FB977B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66" y="1995661"/>
            <a:ext cx="4023699" cy="17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4336-7F5F-4501-B8A5-A906BB18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AND-OR-Invert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3F42-7E2B-44F8-8E7F-6804C598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POS expressions</a:t>
            </a:r>
          </a:p>
          <a:p>
            <a:pPr lvl="1"/>
            <a:r>
              <a:rPr lang="en-US" dirty="0"/>
              <a:t>Heavy use of </a:t>
            </a:r>
            <a:r>
              <a:rPr lang="en-US" dirty="0" err="1"/>
              <a:t>DeMorgan’s</a:t>
            </a:r>
            <a:endParaRPr lang="en-US" dirty="0"/>
          </a:p>
          <a:p>
            <a:pPr lvl="1"/>
            <a:r>
              <a:rPr lang="en-US" dirty="0"/>
              <a:t>Implementation looks like SOP</a:t>
            </a:r>
          </a:p>
        </p:txBody>
      </p:sp>
    </p:spTree>
    <p:extLst>
      <p:ext uri="{BB962C8B-B14F-4D97-AF65-F5344CB8AC3E}">
        <p14:creationId xmlns:p14="http://schemas.microsoft.com/office/powerpoint/2010/main" val="34864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77A1-6105-48EA-A725-995DED35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2234-C216-435D-AC74-D7CF9BD8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(A’ + B’)(C’ + D’) = (AB)’(CD)’ = ((AB)’(CD)’)’’</a:t>
            </a:r>
          </a:p>
          <a:p>
            <a:pPr lvl="1"/>
            <a:r>
              <a:rPr lang="en-US" dirty="0"/>
              <a:t>Two NOTs would cancel, distribute one</a:t>
            </a:r>
          </a:p>
          <a:p>
            <a:r>
              <a:rPr lang="en-US" dirty="0"/>
              <a:t>=(AB + CD)’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CBB8A-257F-4A99-A652-4D56B7CD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80" y="2217645"/>
            <a:ext cx="5926914" cy="16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89B4-BFFD-42C9-9AEF-8332317B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BAB7-DFC2-4E43-A5C7-2E99FF42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POS terms to Invert SOP terms</a:t>
            </a:r>
          </a:p>
          <a:p>
            <a:endParaRPr lang="en-US" dirty="0"/>
          </a:p>
          <a:p>
            <a:r>
              <a:rPr lang="en-US" dirty="0"/>
              <a:t>(A + B’ + C’)(A’ + B’ + C)(A’ + B + C)=</a:t>
            </a:r>
          </a:p>
          <a:p>
            <a:r>
              <a:rPr lang="en-US" dirty="0"/>
              <a:t>(A’BC + ABC’ + AB’C’)’</a:t>
            </a:r>
          </a:p>
        </p:txBody>
      </p:sp>
    </p:spTree>
    <p:extLst>
      <p:ext uri="{BB962C8B-B14F-4D97-AF65-F5344CB8AC3E}">
        <p14:creationId xmlns:p14="http://schemas.microsoft.com/office/powerpoint/2010/main" val="180813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2398-6E72-4E85-B352-C7D0EF0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41DA-FC36-4681-9EA9-DC97D119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your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8D51A-DEF4-409F-BB94-BFC5035D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8" y="2064202"/>
            <a:ext cx="5766727" cy="1998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FDF98-234A-4B15-9209-925785DB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17" y="1274709"/>
            <a:ext cx="2577216" cy="1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934D-7998-4B1C-846C-37E67860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2AAF-2C6A-4857-8C90-25ED13D9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your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22580-8C6C-4978-93D7-B5290CC4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6" y="2414398"/>
            <a:ext cx="6754546" cy="1829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FB268-0A61-47B3-8B77-76FEECFD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63" y="899485"/>
            <a:ext cx="2943434" cy="1615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6D56CE-BCFA-4FD6-9649-377DACC44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174" y="3068544"/>
            <a:ext cx="1296952" cy="4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A8F4-7A1E-4F75-98FD-FC1BCBCF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C974-A723-4B9F-825F-54E3F787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operations for Boolean expressions</a:t>
            </a:r>
          </a:p>
          <a:p>
            <a:pPr lvl="1"/>
            <a:r>
              <a:rPr lang="en-US" dirty="0"/>
              <a:t>Same as regular math expression symbols</a:t>
            </a:r>
          </a:p>
          <a:p>
            <a:pPr lvl="1"/>
            <a:r>
              <a:rPr lang="en-US" dirty="0"/>
              <a:t>NOT is highest after parentheses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86007-4BBA-4B17-999B-4C74A37B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33" y="2853872"/>
            <a:ext cx="3397018" cy="11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D644A-14A4-4CF0-B363-2C274B4E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327" y="2829561"/>
            <a:ext cx="3067710" cy="14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232</Words>
  <Application>Microsoft Office PowerPoint</Application>
  <PresentationFormat>On-screen Show (16:9)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Custom Design</vt:lpstr>
      <vt:lpstr>CPE201 Digital Design</vt:lpstr>
      <vt:lpstr>Focus on Implementation</vt:lpstr>
      <vt:lpstr>AND-OR Logic</vt:lpstr>
      <vt:lpstr>AND-OR-Invert Logic</vt:lpstr>
      <vt:lpstr>Example</vt:lpstr>
      <vt:lpstr>Example</vt:lpstr>
      <vt:lpstr>XOR</vt:lpstr>
      <vt:lpstr>XNOR</vt:lpstr>
      <vt:lpstr>Implementation</vt:lpstr>
      <vt:lpstr>Example</vt:lpstr>
      <vt:lpstr>Ye Olde Grid</vt:lpstr>
      <vt:lpstr>Minimize</vt:lpstr>
      <vt:lpstr>Universal Gates</vt:lpstr>
      <vt:lpstr>NAND to Other Gates</vt:lpstr>
      <vt:lpstr>NOR to Other Gates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309</cp:revision>
  <dcterms:created xsi:type="dcterms:W3CDTF">2011-02-22T22:01:47Z</dcterms:created>
  <dcterms:modified xsi:type="dcterms:W3CDTF">2022-02-26T17:42:27Z</dcterms:modified>
</cp:coreProperties>
</file>