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337" r:id="rId3"/>
    <p:sldId id="355" r:id="rId4"/>
    <p:sldId id="356" r:id="rId5"/>
    <p:sldId id="357" r:id="rId6"/>
    <p:sldId id="358" r:id="rId7"/>
    <p:sldId id="360" r:id="rId8"/>
    <p:sldId id="361" r:id="rId9"/>
    <p:sldId id="362" r:id="rId10"/>
    <p:sldId id="359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6" r:id="rId21"/>
    <p:sldId id="372" r:id="rId22"/>
    <p:sldId id="377" r:id="rId23"/>
    <p:sldId id="373" r:id="rId24"/>
    <p:sldId id="375" r:id="rId25"/>
    <p:sldId id="374" r:id="rId26"/>
    <p:sldId id="378" r:id="rId27"/>
    <p:sldId id="35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16: Multiplexers and Parity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B3E7-ED9E-4D21-8BEA-E30F7084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Chips – 74HC153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2725-7448-465B-84CB-5C99C5EC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4-input MUX</a:t>
            </a:r>
          </a:p>
          <a:p>
            <a:r>
              <a:rPr lang="en-US" dirty="0"/>
              <a:t>Now </a:t>
            </a:r>
            <a:r>
              <a:rPr lang="en-US"/>
              <a:t>with enable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C3762-E773-4441-842A-FD193CF7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99" y="1200151"/>
            <a:ext cx="5306901" cy="36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BD00-CAE6-49D2-BA65-D824494A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Chips – 74HC151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9760-60C4-4682-A47A-5CE1C1EF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8-input MUX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5C7EC-B471-4996-B38B-B2C12F82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85" y="1200151"/>
            <a:ext cx="5338692" cy="37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7D64-09A4-4E11-B7B4-04B2B7C3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Demultiplexer (DEMUX)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5933-868C-4023-B0CC-80F628A2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of MUX</a:t>
            </a:r>
          </a:p>
          <a:p>
            <a:pPr lvl="1"/>
            <a:r>
              <a:rPr lang="en-US" dirty="0"/>
              <a:t>n selection inputs and one data input</a:t>
            </a:r>
          </a:p>
          <a:p>
            <a:pPr lvl="1"/>
            <a:r>
              <a:rPr lang="en-US" dirty="0"/>
              <a:t>2^n data outputs</a:t>
            </a:r>
          </a:p>
          <a:p>
            <a:pPr lvl="1"/>
            <a:r>
              <a:rPr lang="en-US" dirty="0"/>
              <a:t>n selects pins tell which of 2^n</a:t>
            </a:r>
          </a:p>
          <a:p>
            <a:pPr marL="457200" lvl="1" indent="0">
              <a:buNone/>
            </a:pPr>
            <a:r>
              <a:rPr lang="en-US" dirty="0"/>
              <a:t>   the input goes onto</a:t>
            </a:r>
          </a:p>
        </p:txBody>
      </p:sp>
    </p:spTree>
    <p:extLst>
      <p:ext uri="{BB962C8B-B14F-4D97-AF65-F5344CB8AC3E}">
        <p14:creationId xmlns:p14="http://schemas.microsoft.com/office/powerpoint/2010/main" val="237037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69D-4851-47AB-ADE0-1CA72512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829E0C-BCC2-4F94-837B-2E0096842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361809"/>
              </p:ext>
            </p:extLst>
          </p:nvPr>
        </p:nvGraphicFramePr>
        <p:xfrm>
          <a:off x="163525" y="1200150"/>
          <a:ext cx="38404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3758389453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1982370355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2875193097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2553338960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90443471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77218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0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46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60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FE399E2-3C7A-425D-AA21-FEEE8E16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07" y="1458308"/>
            <a:ext cx="5127131" cy="24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154B-A49E-45A2-BCA7-4207ABA4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as DEMUX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BA95-285C-4529-8C91-BBC17B9B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CS line becomes</a:t>
            </a:r>
          </a:p>
          <a:p>
            <a:pPr marL="0" indent="0">
              <a:buNone/>
            </a:pPr>
            <a:r>
              <a:rPr lang="en-US" dirty="0"/>
              <a:t>    data input</a:t>
            </a:r>
          </a:p>
          <a:p>
            <a:pPr marL="0" indent="0">
              <a:buNone/>
            </a:pPr>
            <a:r>
              <a:rPr lang="en-US" dirty="0"/>
              <a:t>Active low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35D26-E9E0-4798-8A71-6374A88B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752" y="1200151"/>
            <a:ext cx="2886531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4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22CA-DF6D-482B-BF13-AEF03A01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DEMUX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2911-DBB3-405C-8000-90EB549E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chip select to pick what subsystem</a:t>
            </a:r>
          </a:p>
          <a:p>
            <a:pPr marL="0" indent="0">
              <a:buNone/>
            </a:pPr>
            <a:r>
              <a:rPr lang="en-US" dirty="0"/>
              <a:t>    to communicate with</a:t>
            </a:r>
          </a:p>
          <a:p>
            <a:pPr lvl="1"/>
            <a:r>
              <a:rPr lang="en-US" dirty="0"/>
              <a:t>Computer to projector or monitor</a:t>
            </a:r>
          </a:p>
          <a:p>
            <a:r>
              <a:rPr lang="en-US" dirty="0"/>
              <a:t>Memory addressing and comms</a:t>
            </a:r>
          </a:p>
          <a:p>
            <a:r>
              <a:rPr lang="en-US" dirty="0"/>
              <a:t>Serial to parallel conversion</a:t>
            </a:r>
          </a:p>
        </p:txBody>
      </p:sp>
    </p:spTree>
    <p:extLst>
      <p:ext uri="{BB962C8B-B14F-4D97-AF65-F5344CB8AC3E}">
        <p14:creationId xmlns:p14="http://schemas.microsoft.com/office/powerpoint/2010/main" val="87767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7F38-F0B4-4A8B-8991-F98734F8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7A93-B6A9-40AB-99C0-D4C34E2C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error checking</a:t>
            </a:r>
          </a:p>
          <a:p>
            <a:r>
              <a:rPr lang="en-US" dirty="0"/>
              <a:t>Even parity - # of 1’s in a transmission is even</a:t>
            </a:r>
          </a:p>
          <a:p>
            <a:pPr lvl="1"/>
            <a:r>
              <a:rPr lang="en-US" dirty="0"/>
              <a:t>Sum of all bits is 0</a:t>
            </a:r>
          </a:p>
          <a:p>
            <a:r>
              <a:rPr lang="en-US" dirty="0"/>
              <a:t>Odd parity - # of 1’s in a transmission is odd</a:t>
            </a:r>
          </a:p>
          <a:p>
            <a:pPr lvl="1"/>
            <a:r>
              <a:rPr lang="en-US" dirty="0"/>
              <a:t>Sum of all bits is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6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08ED-B855-4B88-BBA4-CF918DDA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4D89-6E52-4121-AC77-F9C61D71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 or odd parity?</a:t>
            </a:r>
          </a:p>
          <a:p>
            <a:r>
              <a:rPr lang="en-US" dirty="0"/>
              <a:t>1000 0100</a:t>
            </a:r>
          </a:p>
          <a:p>
            <a:r>
              <a:rPr lang="en-US" dirty="0"/>
              <a:t>1010 0101</a:t>
            </a:r>
          </a:p>
          <a:p>
            <a:r>
              <a:rPr lang="en-US" dirty="0"/>
              <a:t>1110 0000</a:t>
            </a:r>
          </a:p>
          <a:p>
            <a:r>
              <a:rPr lang="en-US" dirty="0"/>
              <a:t>0110 0100</a:t>
            </a:r>
          </a:p>
          <a:p>
            <a:r>
              <a:rPr lang="en-US" dirty="0"/>
              <a:t>0110 1010</a:t>
            </a:r>
          </a:p>
        </p:txBody>
      </p:sp>
    </p:spTree>
    <p:extLst>
      <p:ext uri="{BB962C8B-B14F-4D97-AF65-F5344CB8AC3E}">
        <p14:creationId xmlns:p14="http://schemas.microsoft.com/office/powerpoint/2010/main" val="201465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A316-1781-402D-9CE1-93D9BA37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for Error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E657-07BD-458B-8BE5-DE73DC29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less data bit than packet size</a:t>
            </a:r>
          </a:p>
          <a:p>
            <a:pPr lvl="1"/>
            <a:r>
              <a:rPr lang="en-US" dirty="0"/>
              <a:t>Replaced with parity bit</a:t>
            </a:r>
          </a:p>
          <a:p>
            <a:pPr lvl="1"/>
            <a:r>
              <a:rPr lang="en-US" dirty="0"/>
              <a:t>Packets without parity are discarded</a:t>
            </a:r>
          </a:p>
          <a:p>
            <a:pPr lvl="2"/>
            <a:r>
              <a:rPr lang="en-US" dirty="0"/>
              <a:t>Packet can be any size</a:t>
            </a:r>
          </a:p>
          <a:p>
            <a:pPr lvl="2"/>
            <a:r>
              <a:rPr lang="en-US" dirty="0"/>
              <a:t>Larger packets should have more robust error checking</a:t>
            </a:r>
          </a:p>
        </p:txBody>
      </p:sp>
    </p:spTree>
    <p:extLst>
      <p:ext uri="{BB962C8B-B14F-4D97-AF65-F5344CB8AC3E}">
        <p14:creationId xmlns:p14="http://schemas.microsoft.com/office/powerpoint/2010/main" val="327732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4826-A142-4946-8FB0-9E633CD6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w/Parity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44F7-C7E8-4656-8661-4B245669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form of parity must be chosen</a:t>
            </a:r>
          </a:p>
          <a:p>
            <a:r>
              <a:rPr lang="en-US" dirty="0"/>
              <a:t>Generate parity bits to ensure the chosen form</a:t>
            </a:r>
          </a:p>
          <a:p>
            <a:r>
              <a:rPr lang="en-US" dirty="0"/>
              <a:t>Parity check passes if received data has the chosen form, otherwise error occurred</a:t>
            </a:r>
          </a:p>
        </p:txBody>
      </p:sp>
    </p:spTree>
    <p:extLst>
      <p:ext uri="{BB962C8B-B14F-4D97-AF65-F5344CB8AC3E}">
        <p14:creationId xmlns:p14="http://schemas.microsoft.com/office/powerpoint/2010/main" val="144471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called a MUX</a:t>
            </a:r>
          </a:p>
          <a:p>
            <a:r>
              <a:rPr lang="en-US" dirty="0"/>
              <a:t>Has both encoder and decoder inputs</a:t>
            </a:r>
          </a:p>
          <a:p>
            <a:pPr lvl="1"/>
            <a:r>
              <a:rPr lang="en-US" dirty="0"/>
              <a:t>n selection inputs and 2^n data inputs</a:t>
            </a:r>
          </a:p>
          <a:p>
            <a:pPr lvl="1"/>
            <a:r>
              <a:rPr lang="en-US" dirty="0"/>
              <a:t>One output</a:t>
            </a:r>
          </a:p>
          <a:p>
            <a:pPr lvl="1"/>
            <a:r>
              <a:rPr lang="en-US" dirty="0"/>
              <a:t>n selects which of 2^n</a:t>
            </a:r>
          </a:p>
          <a:p>
            <a:pPr marL="457200" lvl="1" indent="0">
              <a:buNone/>
            </a:pPr>
            <a:r>
              <a:rPr lang="en-US" dirty="0"/>
              <a:t>    is on 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284AD-5912-4E83-8D94-EBD11893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88" y="2876688"/>
            <a:ext cx="3361275" cy="22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021F-6D58-49BA-89AB-6E9C65A9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DB59-BD08-4FC5-9212-8C0ECFDD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 even parity communication</a:t>
            </a:r>
          </a:p>
          <a:p>
            <a:pPr lvl="1"/>
            <a:r>
              <a:rPr lang="en-US" dirty="0"/>
              <a:t>Find the parity bit x</a:t>
            </a:r>
          </a:p>
          <a:p>
            <a:r>
              <a:rPr lang="en-US" dirty="0"/>
              <a:t>1000 010x</a:t>
            </a:r>
          </a:p>
          <a:p>
            <a:r>
              <a:rPr lang="en-US" dirty="0"/>
              <a:t>1010 010x</a:t>
            </a:r>
          </a:p>
          <a:p>
            <a:r>
              <a:rPr lang="en-US" dirty="0"/>
              <a:t>1110 000x</a:t>
            </a:r>
          </a:p>
          <a:p>
            <a:r>
              <a:rPr lang="en-US" dirty="0"/>
              <a:t>0110 010x</a:t>
            </a:r>
          </a:p>
          <a:p>
            <a:r>
              <a:rPr lang="en-US" dirty="0"/>
              <a:t>0110 101x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3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A94E-7D0E-43AE-97E8-19F26C3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D975-DA49-412A-8CF8-8D4808E7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 even parity communication</a:t>
            </a:r>
          </a:p>
          <a:p>
            <a:pPr lvl="1"/>
            <a:r>
              <a:rPr lang="en-US" dirty="0"/>
              <a:t>Is there a packet error?</a:t>
            </a:r>
          </a:p>
          <a:p>
            <a:r>
              <a:rPr lang="en-US" dirty="0"/>
              <a:t>1000 0101</a:t>
            </a:r>
          </a:p>
          <a:p>
            <a:r>
              <a:rPr lang="en-US" dirty="0"/>
              <a:t>1010 0100</a:t>
            </a:r>
          </a:p>
          <a:p>
            <a:r>
              <a:rPr lang="en-US" dirty="0"/>
              <a:t>1110 0001</a:t>
            </a:r>
          </a:p>
          <a:p>
            <a:r>
              <a:rPr lang="en-US" dirty="0"/>
              <a:t>0110 0101</a:t>
            </a:r>
          </a:p>
          <a:p>
            <a:r>
              <a:rPr lang="en-US" dirty="0"/>
              <a:t>0110 1011</a:t>
            </a:r>
          </a:p>
        </p:txBody>
      </p:sp>
    </p:spTree>
    <p:extLst>
      <p:ext uri="{BB962C8B-B14F-4D97-AF65-F5344CB8AC3E}">
        <p14:creationId xmlns:p14="http://schemas.microsoft.com/office/powerpoint/2010/main" val="177382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A62-1F84-4536-89B3-E7D5C1A7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F949-2D39-4040-9254-8B6DC6B9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all bits to get even parity bit</a:t>
            </a:r>
          </a:p>
          <a:p>
            <a:r>
              <a:rPr lang="en-US" dirty="0"/>
              <a:t>Sum and NOT to get odd parity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3C84-0368-4827-B379-FAD903E0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" y="2407281"/>
            <a:ext cx="5453028" cy="188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E6125-1619-4BFF-BAD6-62F9A9523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56" y="2407281"/>
            <a:ext cx="339902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1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65B0-B862-404C-9E18-5BD766E7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DB1C-1809-48BA-AAB4-ECC35FAA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generating, but with an extra bit</a:t>
            </a:r>
          </a:p>
          <a:p>
            <a:pPr lvl="1"/>
            <a:r>
              <a:rPr lang="en-US" dirty="0"/>
              <a:t>Use opposite parity to indicate an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4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3127-3983-40FD-BEEC-C23515C8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Chips – 74HC280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9274-FE4B-4E15-9164-AFB094D8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9-bit parity generator/checker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CCC0-D3F5-4E9B-9CDA-EA4AFEED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12" y="1281494"/>
            <a:ext cx="2897682" cy="2940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DFF11-EB23-4279-B260-597E2B86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" y="2417729"/>
            <a:ext cx="4457213" cy="15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84A-2616-48E3-9C35-BA0D79F8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4CB3-C8C3-423C-AA90-83F38DC2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C3E32-EA7D-4EF0-B408-536BEF63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4" y="1213660"/>
            <a:ext cx="1780879" cy="3068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C68BAE-9249-444E-895F-B45E343B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67" y="1200151"/>
            <a:ext cx="1708336" cy="30823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6929A9-6FEB-48F1-A329-396AF979E410}"/>
              </a:ext>
            </a:extLst>
          </p:cNvPr>
          <p:cNvCxnSpPr/>
          <p:nvPr/>
        </p:nvCxnSpPr>
        <p:spPr>
          <a:xfrm>
            <a:off x="2600373" y="2571750"/>
            <a:ext cx="1838138" cy="79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62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6.8-6.10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/>
              <a:t>Sections 5.7, 6.11, 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9BB7-387D-44B7-A0C4-9A8EEC2E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D5C4-2749-4D1F-904B-4C5E9E39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D32B3-4405-41FC-A12E-1DAD1088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88" y="2876688"/>
            <a:ext cx="3361275" cy="2266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5AF8E-3E34-47C8-B655-A4114CB6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42" y="1200151"/>
            <a:ext cx="3913324" cy="21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825-73E1-44A5-B51B-15650AEB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0A24-B3BD-4E6B-816A-9B75E88B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90C4D-EB5E-4090-B021-186E1CDF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0894"/>
            <a:ext cx="8200136" cy="1701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561F8-1DB7-4731-B45D-C02FD270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63608"/>
            <a:ext cx="8162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E752-BFCA-4359-B280-656774B9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301E-F484-40E8-92AB-F87A68D7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12F42-7DE5-4235-B4EE-17970D61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26" y="1063229"/>
            <a:ext cx="5224074" cy="3778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3418A-AE5A-4946-B613-B90B00229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" y="1694061"/>
            <a:ext cx="3913324" cy="21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0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22AD-492E-44B1-9A8D-E9D9B627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89F4-92FE-4528-8D96-6D941D6B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2FFBC-9C1C-43F2-A112-FCEE9EA8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26" y="910063"/>
            <a:ext cx="4634086" cy="3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61CF-E999-4D0F-AFC6-688E1676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86C5-C627-48A7-9BA0-689EE915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B7A3E-5C53-42FB-9DF6-E89CD2643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34" y="998799"/>
            <a:ext cx="3918603" cy="3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1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795C-023E-47A0-A490-42EED897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9A96-D5F2-40F8-8F22-0EF10CB5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048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Simplex Transmission Mode</a:t>
            </a:r>
          </a:p>
          <a:p>
            <a:pPr lvl="1"/>
            <a:r>
              <a:rPr lang="en-US" dirty="0"/>
              <a:t>Television, radio, above MUX circuit</a:t>
            </a:r>
          </a:p>
          <a:p>
            <a:r>
              <a:rPr lang="en-US" dirty="0"/>
              <a:t>Half Duplex Transmission Mode</a:t>
            </a:r>
          </a:p>
          <a:p>
            <a:pPr lvl="1"/>
            <a:r>
              <a:rPr lang="en-US" dirty="0"/>
              <a:t>Walkie-talkie</a:t>
            </a:r>
          </a:p>
          <a:p>
            <a:r>
              <a:rPr lang="en-US" dirty="0"/>
              <a:t>Full Duplex Transmission Mode</a:t>
            </a:r>
          </a:p>
          <a:p>
            <a:pPr lvl="1"/>
            <a:r>
              <a:rPr lang="en-US" dirty="0"/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116353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AEE9-9B32-4A03-A103-D7AF9FD0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Duplex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F887-38C7-4417-85D6-565CAB35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really a MUX, but a MUX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EAAF-07D5-4619-BF30-DB072D07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9" y="1772964"/>
            <a:ext cx="6621056" cy="3319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045E4-6916-4CC8-9A38-19A75265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851" y="2847175"/>
            <a:ext cx="1932119" cy="21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2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427</Words>
  <Application>Microsoft Office PowerPoint</Application>
  <PresentationFormat>On-screen Show (16:9)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Office Theme</vt:lpstr>
      <vt:lpstr>Custom Design</vt:lpstr>
      <vt:lpstr>CPE201 Digital Design</vt:lpstr>
      <vt:lpstr>Multiplexer</vt:lpstr>
      <vt:lpstr>MUX</vt:lpstr>
      <vt:lpstr>MUX</vt:lpstr>
      <vt:lpstr>MUX</vt:lpstr>
      <vt:lpstr>Example</vt:lpstr>
      <vt:lpstr>Example</vt:lpstr>
      <vt:lpstr>Transmission Modes</vt:lpstr>
      <vt:lpstr>Half Duplex Example</vt:lpstr>
      <vt:lpstr>Real Chips – 74HC153</vt:lpstr>
      <vt:lpstr>Real Chips – 74HC151</vt:lpstr>
      <vt:lpstr>Demultiplexer (DEMUX)</vt:lpstr>
      <vt:lpstr>DEMUX</vt:lpstr>
      <vt:lpstr>Decoder as DEMUX</vt:lpstr>
      <vt:lpstr>DEMUX Applications</vt:lpstr>
      <vt:lpstr>Parity</vt:lpstr>
      <vt:lpstr>Examples</vt:lpstr>
      <vt:lpstr>Parity for Error Checking</vt:lpstr>
      <vt:lpstr>Communication w/Parity</vt:lpstr>
      <vt:lpstr>Examples</vt:lpstr>
      <vt:lpstr>Examples</vt:lpstr>
      <vt:lpstr>Generating Parity</vt:lpstr>
      <vt:lpstr>Checking Parity</vt:lpstr>
      <vt:lpstr>Real Chips – 74HC280</vt:lpstr>
      <vt:lpstr>Use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326</cp:revision>
  <dcterms:created xsi:type="dcterms:W3CDTF">2011-02-22T22:01:47Z</dcterms:created>
  <dcterms:modified xsi:type="dcterms:W3CDTF">2022-03-22T23:10:51Z</dcterms:modified>
</cp:coreProperties>
</file>