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6"/>
  </p:notesMasterIdLst>
  <p:sldIdLst>
    <p:sldId id="337" r:id="rId3"/>
    <p:sldId id="355" r:id="rId4"/>
    <p:sldId id="356" r:id="rId5"/>
    <p:sldId id="357" r:id="rId6"/>
    <p:sldId id="358" r:id="rId7"/>
    <p:sldId id="359" r:id="rId8"/>
    <p:sldId id="360" r:id="rId9"/>
    <p:sldId id="361" r:id="rId10"/>
    <p:sldId id="362" r:id="rId11"/>
    <p:sldId id="363" r:id="rId12"/>
    <p:sldId id="364" r:id="rId13"/>
    <p:sldId id="365" r:id="rId14"/>
    <p:sldId id="366" r:id="rId15"/>
    <p:sldId id="367" r:id="rId16"/>
    <p:sldId id="368" r:id="rId17"/>
    <p:sldId id="369" r:id="rId18"/>
    <p:sldId id="370" r:id="rId19"/>
    <p:sldId id="371" r:id="rId20"/>
    <p:sldId id="372" r:id="rId21"/>
    <p:sldId id="373" r:id="rId22"/>
    <p:sldId id="374" r:id="rId23"/>
    <p:sldId id="375" r:id="rId24"/>
    <p:sldId id="354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43" d="100"/>
          <a:sy n="143" d="100"/>
        </p:scale>
        <p:origin x="28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3/25/2022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17: Latches and Troubleshooting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3E989-1E55-445D-A47B-ADC69C38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5FBEF-FD13-4B1C-8602-3656F931F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D6E94D-807A-4C96-AECF-6BCE3C255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3" y="1312824"/>
            <a:ext cx="3108256" cy="19369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18B82B-AFC7-40B9-A7C0-C1F590108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137" y="1200151"/>
            <a:ext cx="3196668" cy="2656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C865E0-7133-469F-A344-4765C310C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159" y="1742032"/>
            <a:ext cx="2380968" cy="180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56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AA20-C5F1-4B31-8635-791968B38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Chip – 74HC279A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C06A1-A238-4C91-A5F1-66833CD4D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6C80-03B3-4B67-B286-EB93F88AD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00034"/>
            <a:ext cx="6405530" cy="3268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2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05DB-BAD9-4396-86DC-A25115871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Gated 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6628C-5A15-4B79-97AA-F810AFB03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with Enable!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363E1-55FC-4193-902B-43A0A7406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91710"/>
            <a:ext cx="7008175" cy="295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572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3ABC1-FE97-48A7-8C57-A80DAD899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3E834-3619-4D24-9599-C987316D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694409-A9A4-4D0D-9C39-94D568625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4" y="1052621"/>
            <a:ext cx="8403136" cy="3332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31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CC443-0D57-4981-B9F8-17CCE0C3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83D24-344B-4FA1-BCFE-603F59742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Latch – saves D state when Enable is 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0C1309-7508-4D9E-8B93-B0D9FE7B8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072" y="1819250"/>
            <a:ext cx="7982645" cy="300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4240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BE4CC-E6E4-437E-80DB-32988D36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8471-E1D7-4D0C-BC81-0B498869C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516558-97BB-4887-B507-2C39816A0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5034"/>
            <a:ext cx="7862505" cy="2915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703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6906-A9ED-4BD0-A375-CA64D1186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4AC0E-BD4D-47AD-BF45-13ECC3D58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Electrically the same</a:t>
            </a:r>
          </a:p>
          <a:p>
            <a:pPr marL="0" indent="0">
              <a:buNone/>
            </a:pPr>
            <a:r>
              <a:rPr lang="en-US" dirty="0"/>
              <a:t>on all points of the wire</a:t>
            </a:r>
          </a:p>
          <a:p>
            <a:r>
              <a:rPr lang="en-US" dirty="0"/>
              <a:t>Shorts vs Opens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63A22E-34C0-4FA6-8D58-D521883EF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887" y="830969"/>
            <a:ext cx="2735034" cy="348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98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49C6-ED6C-4C54-A894-D41D254E5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Interconnects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681F0-335A-4994-85C5-E1D151176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96F11F-4F72-42E1-8D42-DB23A4553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363" y="998208"/>
            <a:ext cx="7949273" cy="3358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627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F947-48CE-4BC6-9074-E4FB486B3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Checks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06DC72-5016-4C28-9F96-9B3881507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  <a:p>
            <a:r>
              <a:rPr lang="en-US" dirty="0"/>
              <a:t>Ground</a:t>
            </a:r>
          </a:p>
          <a:p>
            <a:r>
              <a:rPr lang="en-US" dirty="0"/>
              <a:t>Inputs</a:t>
            </a:r>
          </a:p>
          <a:p>
            <a:r>
              <a:rPr lang="en-US" dirty="0"/>
              <a:t>Outputs</a:t>
            </a:r>
          </a:p>
          <a:p>
            <a:r>
              <a:rPr lang="en-US" dirty="0"/>
              <a:t>Wires?</a:t>
            </a:r>
          </a:p>
        </p:txBody>
      </p:sp>
    </p:spTree>
    <p:extLst>
      <p:ext uri="{BB962C8B-B14F-4D97-AF65-F5344CB8AC3E}">
        <p14:creationId xmlns:p14="http://schemas.microsoft.com/office/powerpoint/2010/main" val="39466178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BB5F-D59F-4028-915E-718BA6C2C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C07B8-B250-47D0-93A0-6EB24F0F0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B959D7-1186-49A9-B5D8-06895592D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0876"/>
            <a:ext cx="9144000" cy="252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1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Stores a state</a:t>
            </a:r>
          </a:p>
          <a:p>
            <a:pPr lvl="1"/>
            <a:r>
              <a:rPr lang="en-US" dirty="0"/>
              <a:t>Memory (1-bit)!</a:t>
            </a:r>
          </a:p>
          <a:p>
            <a:r>
              <a:rPr lang="en-US" dirty="0"/>
              <a:t>Bistable Multivibrator</a:t>
            </a:r>
          </a:p>
          <a:p>
            <a:pPr lvl="1"/>
            <a:r>
              <a:rPr lang="en-US" dirty="0"/>
              <a:t>2 stable states</a:t>
            </a:r>
          </a:p>
          <a:p>
            <a:r>
              <a:rPr lang="en-US" dirty="0"/>
              <a:t>Feedback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7E85075-96C7-4EBF-B83D-59013EC897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805" y="1729934"/>
            <a:ext cx="3054376" cy="2213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5450-3DD1-4073-B6A3-6273FD924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52A0-A741-473F-98E4-EBAD074D4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undesired short duration voltage or current spike</a:t>
            </a:r>
          </a:p>
          <a:p>
            <a:r>
              <a:rPr lang="en-US" dirty="0"/>
              <a:t>Also called a race condition</a:t>
            </a:r>
          </a:p>
          <a:p>
            <a:r>
              <a:rPr lang="en-US" dirty="0"/>
              <a:t>Most common at signal</a:t>
            </a:r>
          </a:p>
          <a:p>
            <a:pPr marL="0" indent="0">
              <a:buNone/>
            </a:pPr>
            <a:r>
              <a:rPr lang="en-US" dirty="0"/>
              <a:t>	changes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1511B6CD-59AB-4BBF-BDF7-1E60FE095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414" y="1749028"/>
            <a:ext cx="2547948" cy="339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85416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3723-30CD-483A-A836-D4922840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99DA5-7406-4870-8CAE-640BACCBA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70E28D-EA8F-47C0-B276-4CF66952D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89" y="1146943"/>
            <a:ext cx="5554049" cy="3175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1FCB73-BB8C-445D-9A3B-F62ED82DF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238" y="921472"/>
            <a:ext cx="3460762" cy="336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987-D6FF-4A06-942C-A6E918614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EC150-231E-4E35-96CF-269D1D205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Enable!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DB1AC8-1AEC-4A3E-BD18-DB9E81CF2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7389" y="1063229"/>
            <a:ext cx="5474378" cy="313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831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5.7, 6.11, 7.1</a:t>
            </a:r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Sections 7.2-7.4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CDC73-A8B0-4E9B-9396-001B0CE14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(Set-Reset)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BD8E-03FF-40FB-9580-3C93D049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State machine</a:t>
            </a:r>
          </a:p>
          <a:p>
            <a:r>
              <a:rPr lang="en-US" sz="2800" dirty="0"/>
              <a:t>S = Set</a:t>
            </a:r>
          </a:p>
          <a:p>
            <a:r>
              <a:rPr lang="en-US" sz="2800" dirty="0"/>
              <a:t>R = Reset</a:t>
            </a:r>
          </a:p>
          <a:p>
            <a:r>
              <a:rPr lang="en-US" sz="2800" dirty="0"/>
              <a:t>Q = Output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662C95-693D-412C-B628-3752C259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450" y="1200151"/>
            <a:ext cx="4139015" cy="2880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024401-ABD1-4428-8B21-4C126CFE6C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886"/>
            <a:ext cx="5579843" cy="1830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41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ECB4-39E8-4B9D-818D-6E04A0E9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Latch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49DE4-A97C-4A7C-ADDC-AD1E03442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7E726C-941A-4F2D-911A-82CAFD2470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606" y="1641914"/>
            <a:ext cx="5940733" cy="22346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CAC5F04-EDAD-4304-A7DF-DD8E7C7AB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27" y="1723859"/>
            <a:ext cx="2257573" cy="169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43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D4DB-8EC6-4024-A036-145397B1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7BAF8-B09E-43E2-BB55-402583E38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E9B3E-0911-4AEC-BE49-1A32B2043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3229"/>
            <a:ext cx="9144000" cy="319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259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26B3A-CF75-4FE1-9BBC-B0B89CE5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B35AF-0ADF-4CC5-9174-BAC9A6E69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6E3DB-C34E-43C7-8578-9BDE9721C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0151"/>
            <a:ext cx="9144000" cy="307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167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0DEA7-FE2A-4576-8F49-86B359E3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Change &amp; Invalid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BB79-44AA-42AA-9A86-3B9536021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FC1139-4556-4CEC-A089-CCB1D904B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7368"/>
            <a:ext cx="9144000" cy="240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8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4A39-C611-4B4B-B6C1-FCC5A57A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 &amp;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2BEAD-DB1E-46B2-9B17-77C359CFB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7651AA-2019-4B7D-8F1C-5CD2ED467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235" y="3090650"/>
            <a:ext cx="4164857" cy="20866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7E7502-76A1-4782-8D67-7FAC68FD90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81" y="941564"/>
            <a:ext cx="6144205" cy="214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119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60A12-E73E-40C8-A924-CD720A24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Debouncing Switches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4FA2C-1093-4927-AAEA-0A9E37458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8BBB1C-D073-47C2-BE53-D6D7FE195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90" y="1200151"/>
            <a:ext cx="2090524" cy="25665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6BD1DC-7ACB-4D62-A99B-116014F7D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522" y="1436571"/>
            <a:ext cx="35052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761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6457</TotalTime>
  <Words>149</Words>
  <Application>Microsoft Office PowerPoint</Application>
  <PresentationFormat>On-screen Show (16:9)</PresentationFormat>
  <Paragraphs>54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Office Theme</vt:lpstr>
      <vt:lpstr>Custom Design</vt:lpstr>
      <vt:lpstr>CPE201 Digital Design</vt:lpstr>
      <vt:lpstr>Latches</vt:lpstr>
      <vt:lpstr>SR (Set-Reset) Latch</vt:lpstr>
      <vt:lpstr>SR Latch</vt:lpstr>
      <vt:lpstr>Set</vt:lpstr>
      <vt:lpstr>Reset</vt:lpstr>
      <vt:lpstr>No Change &amp; Invalid</vt:lpstr>
      <vt:lpstr>Symbol &amp; Example</vt:lpstr>
      <vt:lpstr>Debouncing Switches</vt:lpstr>
      <vt:lpstr>Debouncing Switches</vt:lpstr>
      <vt:lpstr>Real Chip – 74HC279A</vt:lpstr>
      <vt:lpstr>Gated SR Latch</vt:lpstr>
      <vt:lpstr>Example</vt:lpstr>
      <vt:lpstr>D Latch</vt:lpstr>
      <vt:lpstr>Example</vt:lpstr>
      <vt:lpstr>A Node</vt:lpstr>
      <vt:lpstr>Checking Interconnects</vt:lpstr>
      <vt:lpstr>Other Checks</vt:lpstr>
      <vt:lpstr>Signal Tracing</vt:lpstr>
      <vt:lpstr>Glitches</vt:lpstr>
      <vt:lpstr>Example</vt:lpstr>
      <vt:lpstr>Strobing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305</cp:revision>
  <dcterms:created xsi:type="dcterms:W3CDTF">2011-02-22T22:01:47Z</dcterms:created>
  <dcterms:modified xsi:type="dcterms:W3CDTF">2022-03-25T22:33:09Z</dcterms:modified>
</cp:coreProperties>
</file>