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337" r:id="rId3"/>
    <p:sldId id="398" r:id="rId4"/>
    <p:sldId id="376" r:id="rId5"/>
    <p:sldId id="357" r:id="rId6"/>
    <p:sldId id="355" r:id="rId7"/>
    <p:sldId id="377" r:id="rId8"/>
    <p:sldId id="378" r:id="rId9"/>
    <p:sldId id="371" r:id="rId10"/>
    <p:sldId id="379" r:id="rId11"/>
    <p:sldId id="389" r:id="rId12"/>
    <p:sldId id="387" r:id="rId13"/>
    <p:sldId id="388" r:id="rId14"/>
    <p:sldId id="383" r:id="rId15"/>
    <p:sldId id="392" r:id="rId16"/>
    <p:sldId id="391" r:id="rId17"/>
    <p:sldId id="380" r:id="rId18"/>
    <p:sldId id="393" r:id="rId19"/>
    <p:sldId id="394" r:id="rId20"/>
    <p:sldId id="381" r:id="rId21"/>
    <p:sldId id="396" r:id="rId22"/>
    <p:sldId id="395" r:id="rId23"/>
    <p:sldId id="382" r:id="rId24"/>
    <p:sldId id="384" r:id="rId25"/>
    <p:sldId id="385" r:id="rId26"/>
    <p:sldId id="386" r:id="rId27"/>
    <p:sldId id="397" r:id="rId28"/>
    <p:sldId id="35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02AD57-87C0-4828-BB2F-CBA2B6908C25}">
          <p14:sldIdLst>
            <p14:sldId id="337"/>
            <p14:sldId id="398"/>
            <p14:sldId id="376"/>
            <p14:sldId id="357"/>
            <p14:sldId id="355"/>
            <p14:sldId id="377"/>
            <p14:sldId id="378"/>
            <p14:sldId id="371"/>
            <p14:sldId id="379"/>
            <p14:sldId id="389"/>
            <p14:sldId id="387"/>
            <p14:sldId id="388"/>
            <p14:sldId id="383"/>
            <p14:sldId id="392"/>
            <p14:sldId id="391"/>
            <p14:sldId id="380"/>
            <p14:sldId id="393"/>
            <p14:sldId id="394"/>
            <p14:sldId id="381"/>
            <p14:sldId id="396"/>
            <p14:sldId id="395"/>
            <p14:sldId id="382"/>
            <p14:sldId id="384"/>
            <p14:sldId id="385"/>
            <p14:sldId id="386"/>
            <p14:sldId id="397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206" d="100"/>
          <a:sy n="206" d="100"/>
        </p:scale>
        <p:origin x="396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21: Shift Registers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E9FC-9672-4B92-A8DB-722BEE9D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0A66-0A19-4490-B111-F7629EE3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BEFD4-4F5D-4DD8-870E-1C1EFE1D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" y="2429662"/>
            <a:ext cx="7741508" cy="260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489D6-BA5A-4C49-90D4-B10BB481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702" y="1063229"/>
            <a:ext cx="3568014" cy="10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A0B-E567-4448-BBA1-5B76603B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Data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79DD-1421-4D0E-B7CC-2480DF17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6E7D9-41C0-42AD-97ED-1ADD3398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751"/>
            <a:ext cx="4380454" cy="1842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AADAD-0BB8-43F5-9511-BEA30973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494" y="2137621"/>
            <a:ext cx="4558453" cy="18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7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64C2-B116-4FF6-BF57-B0D618F3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8C9F-C9FA-46E2-B8B9-B53897A8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95AEA-0E6F-48C1-97A7-79CA67F9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3" y="994172"/>
            <a:ext cx="5046949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7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D33-AA5B-46AF-8A72-B69AE004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 / Parallel out (SIPO)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E9D3-993F-488D-8992-527CAD6A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data format</a:t>
            </a:r>
          </a:p>
          <a:p>
            <a:r>
              <a:rPr lang="en-US" dirty="0"/>
              <a:t>Receives data from serial bus and stores into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363AC-DE10-4324-9BEF-8054F835B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45" y="2371919"/>
            <a:ext cx="3467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9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19A3-AB5B-49F7-9A9D-E25316FE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SIPO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41BA-85E7-46A0-9069-4D1834C9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all outputs at any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EA9C83-2561-475F-9AD3-D93A615A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9" y="1784007"/>
            <a:ext cx="2109787" cy="130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017A1B-DB68-4897-9F96-7D4B2903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85" y="1784006"/>
            <a:ext cx="6437152" cy="27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0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A451-DF2A-4D20-807A-94F413E4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SIPO 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4C2A-ECC8-43BF-AD80-EC9D6358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B7B87-D477-4A0F-B6B4-190D0FD7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1" y="1126009"/>
            <a:ext cx="4397846" cy="31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BCEF-21AA-4350-A301-C55CECDE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 / Serial out (PISO)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1DA7-E147-4E16-BD13-C77BBCAB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data format</a:t>
            </a:r>
          </a:p>
          <a:p>
            <a:r>
              <a:rPr lang="en-US" dirty="0"/>
              <a:t>Gets data ready to be xferred on serial bus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84990-FABE-4693-8032-B7F2EAC2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11" y="2340576"/>
            <a:ext cx="37052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729-2E26-4EBA-A15B-9530EA5D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PISO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E601F-6CEE-4557-BE5E-4C0B1758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98367-CCF6-4D12-BD8D-7ECF2541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70" y="1844757"/>
            <a:ext cx="6372998" cy="3121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910E3-52A1-4698-A68D-78B9E4F7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5" y="828979"/>
            <a:ext cx="3294924" cy="12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7C1A-AA33-4098-BB3A-4E386FD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PISO 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B544-275F-4B3A-B5C0-61DDDFD3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|| </a:t>
            </a:r>
            <a:r>
              <a:rPr lang="en-US" dirty="0"/>
              <a:t>data is 0101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2FB12-61F0-4A54-8AAF-BD64E905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81" y="2143897"/>
            <a:ext cx="5020590" cy="22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9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2D05-08D0-4585-98F3-36BCCC2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 / Parallel out (PIPO)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0DC5-0E42-4688-9503-7FE2E4B9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variables around</a:t>
            </a:r>
          </a:p>
          <a:p>
            <a:pPr lvl="1"/>
            <a:r>
              <a:rPr lang="en-US" dirty="0"/>
              <a:t>Between registers</a:t>
            </a:r>
          </a:p>
          <a:p>
            <a:pPr lvl="1"/>
            <a:r>
              <a:rPr lang="en-US" dirty="0"/>
              <a:t>Into/out of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511D9-C98B-4018-A028-07723E58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99" y="1184673"/>
            <a:ext cx="2905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8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2747-39E7-4EFC-B932-84F035DD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1E8B-9081-4C0A-AAD3-F507050A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Flip-Flop Review</a:t>
            </a:r>
          </a:p>
          <a:p>
            <a:r>
              <a:rPr lang="en-US" dirty="0"/>
              <a:t>Shift Register Intro</a:t>
            </a:r>
          </a:p>
          <a:p>
            <a:r>
              <a:rPr lang="en-US" dirty="0"/>
              <a:t>5 Types of shift register configurations</a:t>
            </a:r>
          </a:p>
          <a:p>
            <a:r>
              <a:rPr lang="en-US" dirty="0"/>
              <a:t>Notes on real chips</a:t>
            </a:r>
          </a:p>
        </p:txBody>
      </p:sp>
    </p:spTree>
    <p:extLst>
      <p:ext uri="{BB962C8B-B14F-4D97-AF65-F5344CB8AC3E}">
        <p14:creationId xmlns:p14="http://schemas.microsoft.com/office/powerpoint/2010/main" val="26324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E5B-55E6-4B3C-8F01-15CD48A3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PIPO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73D1-79BC-47D3-B9A5-22CD634E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9564A-619C-4CC5-A906-C5CA0D81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8" y="1305800"/>
            <a:ext cx="5354447" cy="37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8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7562-128E-45C9-BD17-AF4E8840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PIPO 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36E5-C13A-45B8-8543-A667CC7F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91319-5AA8-4835-8CF1-BBBD6041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61" y="1200151"/>
            <a:ext cx="1701873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3589-066C-4F34-8577-57C3D8B1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2829-C8AA-41B0-A0CC-3285E949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bidirectional (data can go both directions)</a:t>
            </a:r>
          </a:p>
          <a:p>
            <a:pPr lvl="1"/>
            <a:r>
              <a:rPr lang="en-US" dirty="0"/>
              <a:t>Using direction input 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7F1C3-BCD9-4B9C-B7FD-CFD0C7F8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9" y="2748092"/>
            <a:ext cx="6829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5061-13E0-42B1-AB44-E9A99169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A5CE-81D2-4F08-80E8-A1F6FC2C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 0100 to the left, get 1000 (0100 &lt;&lt; 1)</a:t>
            </a:r>
          </a:p>
          <a:p>
            <a:pPr lvl="1"/>
            <a:r>
              <a:rPr lang="en-US" dirty="0"/>
              <a:t>What is that equivalent to?</a:t>
            </a:r>
          </a:p>
          <a:p>
            <a:r>
              <a:rPr lang="en-US" dirty="0"/>
              <a:t>Shift 0100 to the right, get 0010 (0100 &gt;&gt; 1)</a:t>
            </a:r>
          </a:p>
          <a:p>
            <a:pPr lvl="1"/>
            <a:r>
              <a:rPr lang="en-US" dirty="0"/>
              <a:t>What is that equivalent to?</a:t>
            </a:r>
          </a:p>
          <a:p>
            <a:r>
              <a:rPr lang="en-US" dirty="0"/>
              <a:t>What is 5&lt;&lt;1? 7&gt;&gt;1? 9&gt;&gt;2? 1&lt;&lt;4? 3&gt;&gt;3?</a:t>
            </a:r>
          </a:p>
        </p:txBody>
      </p:sp>
    </p:spTree>
    <p:extLst>
      <p:ext uri="{BB962C8B-B14F-4D97-AF65-F5344CB8AC3E}">
        <p14:creationId xmlns:p14="http://schemas.microsoft.com/office/powerpoint/2010/main" val="183180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2FC7-5A87-49E0-B52F-45145F8A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95A3-B683-4352-831C-90875F95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47330-F078-41A9-A499-409D17B2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1127075"/>
            <a:ext cx="6651024" cy="35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5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B9A1-77DD-4E1A-9602-0BC9912C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6DA0-65E3-4B0E-A7D9-6C4113E6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B6F88-8E9D-4B17-AE81-B0999EBB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" y="1090140"/>
            <a:ext cx="7407876" cy="361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95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B4F9-4C42-45E8-A67F-8F4C1926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851E-86B5-489B-A36A-353B03A8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chips have additional functionality</a:t>
            </a:r>
          </a:p>
          <a:p>
            <a:pPr lvl="1"/>
            <a:r>
              <a:rPr lang="en-US" dirty="0"/>
              <a:t>PIPO and SIPO in one chip</a:t>
            </a:r>
          </a:p>
          <a:p>
            <a:pPr lvl="1"/>
            <a:r>
              <a:rPr lang="en-US" dirty="0"/>
              <a:t>SISO and PISO in one chip</a:t>
            </a:r>
          </a:p>
          <a:p>
            <a:pPr lvl="1"/>
            <a:r>
              <a:rPr lang="en-US" dirty="0"/>
              <a:t>SISO, SIPO, PISO, and PIPO in one chip</a:t>
            </a:r>
          </a:p>
          <a:p>
            <a:pPr lvl="2"/>
            <a:r>
              <a:rPr lang="en-US" dirty="0"/>
              <a:t>Universal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348857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8.1-8.3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/>
              <a:t>Sections 8.4-8.7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1A8B-0599-4508-9C8A-A1C22408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3EAA-F316-4757-B1E8-8999CA3A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  <a:p>
            <a:pPr lvl="1"/>
            <a:r>
              <a:rPr lang="en-US" dirty="0"/>
              <a:t>Ch8</a:t>
            </a:r>
          </a:p>
          <a:p>
            <a:r>
              <a:rPr lang="en-US" dirty="0"/>
              <a:t>Frequency Division</a:t>
            </a:r>
          </a:p>
          <a:p>
            <a:r>
              <a:rPr lang="en-US" dirty="0"/>
              <a:t>Counting</a:t>
            </a:r>
          </a:p>
          <a:p>
            <a:pPr lvl="1"/>
            <a:r>
              <a:rPr lang="en-US" dirty="0"/>
              <a:t>Ch9</a:t>
            </a:r>
          </a:p>
        </p:txBody>
      </p:sp>
    </p:spTree>
    <p:extLst>
      <p:ext uri="{BB962C8B-B14F-4D97-AF65-F5344CB8AC3E}">
        <p14:creationId xmlns:p14="http://schemas.microsoft.com/office/powerpoint/2010/main" val="12918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E7C8-AA2F-4100-980A-0A2863F3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0B5C-FEA6-4D97-A856-13E63366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842D6-C5F3-4E77-BB0B-0040830E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080" y="3130319"/>
            <a:ext cx="5042920" cy="2013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BB3FF-2167-4BC9-B2FD-AC52EAC5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604"/>
            <a:ext cx="7041547" cy="21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3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/>
          <a:lstStyle/>
          <a:p>
            <a:r>
              <a:rPr lang="en-US" dirty="0"/>
              <a:t>No set state machine</a:t>
            </a:r>
          </a:p>
          <a:p>
            <a:r>
              <a:rPr lang="en-US" dirty="0"/>
              <a:t>Shift data in from external sources</a:t>
            </a:r>
          </a:p>
          <a:p>
            <a:r>
              <a:rPr lang="en-US" dirty="0"/>
              <a:t>A series of flip-flops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7F63-9E52-437E-AE8F-0D540E15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A067-B49F-4345-B6E3-F22CA3FC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digital circuit with 2 functions</a:t>
            </a:r>
          </a:p>
          <a:p>
            <a:pPr lvl="1"/>
            <a:r>
              <a:rPr lang="en-US" dirty="0"/>
              <a:t>Data storage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48400-3B94-4088-9E22-3514ACF1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3" y="2246565"/>
            <a:ext cx="8658997" cy="16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BBEC-030A-4466-BE37-94958976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DC92-EB6A-4AB0-8E2E-08C309AE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Data movement (4-bit examples)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779FB-2E3E-46E4-962B-0B727AEA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926"/>
            <a:ext cx="7645743" cy="335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5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CC32-B061-40CA-8B2C-AE8C9302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vs.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45DC-5C12-41B5-A1AC-66CBD454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Serial is one line</a:t>
            </a:r>
          </a:p>
          <a:p>
            <a:pPr lvl="1"/>
            <a:r>
              <a:rPr lang="en-US" dirty="0"/>
              <a:t>Connection count is small and takes little space</a:t>
            </a:r>
          </a:p>
          <a:p>
            <a:pPr lvl="1"/>
            <a:r>
              <a:rPr lang="en-US" dirty="0"/>
              <a:t>Used in long distance comms</a:t>
            </a:r>
          </a:p>
          <a:p>
            <a:r>
              <a:rPr lang="en-US" dirty="0"/>
              <a:t>Parallel is one line per bit</a:t>
            </a:r>
          </a:p>
          <a:p>
            <a:pPr lvl="1"/>
            <a:r>
              <a:rPr lang="en-US" dirty="0"/>
              <a:t>Very fast because all bits are xferred at once</a:t>
            </a:r>
          </a:p>
          <a:p>
            <a:pPr lvl="1"/>
            <a:r>
              <a:rPr lang="en-US" dirty="0"/>
              <a:t>Takes up much more space than serial</a:t>
            </a:r>
          </a:p>
          <a:p>
            <a:pPr lvl="1"/>
            <a:r>
              <a:rPr lang="en-US" dirty="0"/>
              <a:t>Used in short distance comms (moving variables)</a:t>
            </a:r>
          </a:p>
        </p:txBody>
      </p:sp>
    </p:spTree>
    <p:extLst>
      <p:ext uri="{BB962C8B-B14F-4D97-AF65-F5344CB8AC3E}">
        <p14:creationId xmlns:p14="http://schemas.microsoft.com/office/powerpoint/2010/main" val="322569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C05E-7EAE-4207-A69E-069899D3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 / Serial out (SISO)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98AB-B72D-48EA-8205-963E079F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queue or buffer</a:t>
            </a:r>
          </a:p>
          <a:p>
            <a:pPr lvl="1"/>
            <a:r>
              <a:rPr lang="en-US" dirty="0"/>
              <a:t>Buffering in a long xfer line</a:t>
            </a:r>
          </a:p>
          <a:p>
            <a:r>
              <a:rPr lang="en-US" dirty="0"/>
              <a:t>Destructive readout (all these regs do this)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A30C0-175F-4C89-A30C-1C2BB1294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90" y="3122795"/>
            <a:ext cx="7263829" cy="10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7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368</Words>
  <Application>Microsoft Office PowerPoint</Application>
  <PresentationFormat>On-screen Show (16:9)</PresentationFormat>
  <Paragraphs>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Custom Design</vt:lpstr>
      <vt:lpstr>CPE201 Digital Design</vt:lpstr>
      <vt:lpstr>Outline</vt:lpstr>
      <vt:lpstr>Flip-Flop Applications</vt:lpstr>
      <vt:lpstr>D Flip-Flop</vt:lpstr>
      <vt:lpstr>Shift Registers</vt:lpstr>
      <vt:lpstr>Register</vt:lpstr>
      <vt:lpstr>Register</vt:lpstr>
      <vt:lpstr>Serial vs. Parallel</vt:lpstr>
      <vt:lpstr>Serial in / Serial out (SISO)</vt:lpstr>
      <vt:lpstr>SISO Circuit</vt:lpstr>
      <vt:lpstr>SISO Data Table Example</vt:lpstr>
      <vt:lpstr>SISO Signal Example</vt:lpstr>
      <vt:lpstr>Serial in / Parallel out (SIPO)</vt:lpstr>
      <vt:lpstr>SIPO Circuit</vt:lpstr>
      <vt:lpstr>SIPO Signal Example</vt:lpstr>
      <vt:lpstr>Parallel in / Serial out (PISO)</vt:lpstr>
      <vt:lpstr>PISO Circuit</vt:lpstr>
      <vt:lpstr>PISO Signal Example</vt:lpstr>
      <vt:lpstr>Parallel in / Parallel out (PIPO)</vt:lpstr>
      <vt:lpstr>PIPO Circuit</vt:lpstr>
      <vt:lpstr>PIPO Signal Example</vt:lpstr>
      <vt:lpstr>Bit Rotation</vt:lpstr>
      <vt:lpstr>Bit Rotation</vt:lpstr>
      <vt:lpstr>Signal Example</vt:lpstr>
      <vt:lpstr>Circuit</vt:lpstr>
      <vt:lpstr>Real Chips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327</cp:revision>
  <dcterms:created xsi:type="dcterms:W3CDTF">2011-02-22T22:01:47Z</dcterms:created>
  <dcterms:modified xsi:type="dcterms:W3CDTF">2022-04-11T15:44:57Z</dcterms:modified>
</cp:coreProperties>
</file>