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0"/>
  </p:notesMasterIdLst>
  <p:sldIdLst>
    <p:sldId id="337" r:id="rId3"/>
    <p:sldId id="355" r:id="rId4"/>
    <p:sldId id="356" r:id="rId5"/>
    <p:sldId id="357" r:id="rId6"/>
    <p:sldId id="358" r:id="rId7"/>
    <p:sldId id="359" r:id="rId8"/>
    <p:sldId id="360" r:id="rId9"/>
    <p:sldId id="361" r:id="rId10"/>
    <p:sldId id="362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354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281" autoAdjust="0"/>
    <p:restoredTop sz="94718" autoAdjust="0"/>
  </p:normalViewPr>
  <p:slideViewPr>
    <p:cSldViewPr snapToGrid="0" snapToObjects="1">
      <p:cViewPr varScale="1">
        <p:scale>
          <a:sx n="206" d="100"/>
          <a:sy n="206" d="100"/>
        </p:scale>
        <p:origin x="396" y="1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791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1B8E4-85D4-5944-99D3-6E8BBA567C32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33880-2939-3547-96ED-80D56EC616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4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3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9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77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22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72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77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10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5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230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552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5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510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814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702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31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7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76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6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2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0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5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4/22/2022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4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4311293"/>
            <a:ext cx="9182100" cy="851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0715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8851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CPE201</a:t>
            </a:r>
            <a:br>
              <a:rPr lang="en-US" dirty="0"/>
            </a:br>
            <a:r>
              <a:rPr lang="en-US" dirty="0"/>
              <a:t>Digital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By Benjamin Haas</a:t>
            </a:r>
          </a:p>
          <a:p>
            <a:endParaRPr lang="en-US" dirty="0"/>
          </a:p>
          <a:p>
            <a:r>
              <a:rPr lang="en-US" dirty="0"/>
              <a:t>Class 24: Counters, Design and 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274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C9A08-8215-4C52-AB84-355579A6E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Strobe Inputs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C3E6A-1CE7-431D-83AC-092D62C29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4683303" cy="3394472"/>
          </a:xfrm>
        </p:spPr>
        <p:txBody>
          <a:bodyPr/>
          <a:lstStyle/>
          <a:p>
            <a:r>
              <a:rPr lang="en-US" dirty="0"/>
              <a:t>Same concept as with MUX/DEMUX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B9627C-81F7-4DF6-8F17-EEAC5BC1B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946" y="0"/>
            <a:ext cx="388888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041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522FC-365D-4AA0-8D22-576FB05C0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CBD9B-FB70-4292-9776-32088B473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 Clock</a:t>
            </a:r>
          </a:p>
          <a:p>
            <a:r>
              <a:rPr lang="en-US" dirty="0"/>
              <a:t>Car Parking Spot Indicator</a:t>
            </a:r>
          </a:p>
          <a:p>
            <a:r>
              <a:rPr lang="en-US" dirty="0"/>
              <a:t>Serial to Parallel Conversion</a:t>
            </a:r>
          </a:p>
        </p:txBody>
      </p:sp>
    </p:spTree>
    <p:extLst>
      <p:ext uri="{BB962C8B-B14F-4D97-AF65-F5344CB8AC3E}">
        <p14:creationId xmlns:p14="http://schemas.microsoft.com/office/powerpoint/2010/main" val="1840664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01320-27E6-47DF-B7E3-BD9099158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D3873-104D-4C5E-9B3A-1B0F217D7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D241C-0A1C-488E-994B-C613C5B47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064" y="910004"/>
            <a:ext cx="6061871" cy="424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53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DEBEA-690C-4BC5-A0A1-FB9AFB60B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Car Parking Spot Indicator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4EBF0-2BC8-4DFA-AA7E-3380783FD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2140C-8A24-409B-B853-7769238EC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70" y="1155356"/>
            <a:ext cx="5095825" cy="19060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D801D7-246B-40CE-B111-E0E71F5BB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116" y="3293544"/>
            <a:ext cx="7719884" cy="184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000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5A3A8-D47B-40DA-8266-79D8AD862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Parallel to Serial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C3485-6654-45A7-9F10-24AD1CC2D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B1242A-D264-4014-AC57-86F7CB596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7897"/>
            <a:ext cx="5201869" cy="32094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740C24-9B3B-459A-A77B-365BCE0FD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914" y="0"/>
            <a:ext cx="366908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964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6FAD8-F52A-452C-8517-BC91A43D7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Troubleshooting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0B945-8ED4-41F8-87B7-9DE3973A9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CBC98C-FF8F-4B73-836A-EF39D11D9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40" y="1171254"/>
            <a:ext cx="7867563" cy="368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141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B4C5A-2FDD-42CB-8ED7-B4679E983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Troubleshooting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02C93-4810-4CA9-A361-78804EB05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can change the output frequency</a:t>
            </a:r>
          </a:p>
          <a:p>
            <a:pPr lvl="1"/>
            <a:r>
              <a:rPr lang="en-US" dirty="0"/>
              <a:t>In this chip, open acts like a high input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725901-A9CE-4545-BDB4-7A015732F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61" y="2809932"/>
            <a:ext cx="7064976" cy="23335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036F0A-893E-42E2-82D7-80354372D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30" y="2356794"/>
            <a:ext cx="3839862" cy="7147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87FFBB-3ADE-492E-8612-482934129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2519" y="857804"/>
            <a:ext cx="2782072" cy="47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292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EE22-A97B-472A-9236-D2EB670B7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08BC7-4A03-437E-883F-B7AFAE3B6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lecture</a:t>
            </a:r>
          </a:p>
          <a:p>
            <a:pPr lvl="1"/>
            <a:r>
              <a:rPr lang="en-US" dirty="0"/>
              <a:t>Sections 9.6-9.10</a:t>
            </a:r>
          </a:p>
          <a:p>
            <a:r>
              <a:rPr lang="en-US" dirty="0"/>
              <a:t>Next lecture</a:t>
            </a:r>
          </a:p>
          <a:p>
            <a:pPr lvl="1"/>
            <a:r>
              <a:rPr lang="en-US" dirty="0"/>
              <a:t>9.5, Ch7 and Ch8 Applied Logic</a:t>
            </a:r>
          </a:p>
        </p:txBody>
      </p:sp>
    </p:spTree>
    <p:extLst>
      <p:ext uri="{BB962C8B-B14F-4D97-AF65-F5344CB8AC3E}">
        <p14:creationId xmlns:p14="http://schemas.microsoft.com/office/powerpoint/2010/main" val="2924287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5F34D-F56A-4B2C-BC3C-6CDC7FCD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2C53D-3A6C-4F56-9808-1A4D43456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078173"/>
          </a:xfrm>
        </p:spPr>
        <p:txBody>
          <a:bodyPr/>
          <a:lstStyle/>
          <a:p>
            <a:r>
              <a:rPr lang="en-US" dirty="0"/>
              <a:t>Cascading Counters</a:t>
            </a:r>
          </a:p>
          <a:p>
            <a:r>
              <a:rPr lang="en-US" dirty="0"/>
              <a:t>Counter Decoding</a:t>
            </a:r>
          </a:p>
          <a:p>
            <a:r>
              <a:rPr lang="en-US"/>
              <a:t>Counter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545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C5F39-369E-4A69-B78A-45253EBF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Cascading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38CE9-331B-49A2-AFB4-CCBE749F0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Asynchronous is a simple cascade</a:t>
            </a:r>
          </a:p>
          <a:p>
            <a:pPr lvl="1"/>
            <a:r>
              <a:rPr lang="en-US" dirty="0"/>
              <a:t>Be wary of the time for ripple to complete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072E89D-3393-4D39-8368-3918B0AB1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054" y="2243376"/>
            <a:ext cx="5767226" cy="201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43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E44C-000F-4185-AA74-722001F65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Cascading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95EA0-E201-4262-BACF-4D38B9940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Synchronous uses chip features</a:t>
            </a:r>
          </a:p>
          <a:p>
            <a:pPr lvl="1"/>
            <a:r>
              <a:rPr lang="en-US" dirty="0"/>
              <a:t>Count Enable (CTEN)</a:t>
            </a:r>
          </a:p>
          <a:p>
            <a:pPr lvl="2"/>
            <a:r>
              <a:rPr lang="en-US" dirty="0"/>
              <a:t>Lets the counter run</a:t>
            </a:r>
          </a:p>
          <a:p>
            <a:pPr lvl="1"/>
            <a:r>
              <a:rPr lang="en-US" dirty="0"/>
              <a:t>Terminal Count (TC)</a:t>
            </a:r>
          </a:p>
          <a:p>
            <a:pPr lvl="2"/>
            <a:r>
              <a:rPr lang="en-US" dirty="0"/>
              <a:t>A pulse every time the counter rolls over</a:t>
            </a:r>
          </a:p>
        </p:txBody>
      </p:sp>
    </p:spTree>
    <p:extLst>
      <p:ext uri="{BB962C8B-B14F-4D97-AF65-F5344CB8AC3E}">
        <p14:creationId xmlns:p14="http://schemas.microsoft.com/office/powerpoint/2010/main" val="3084895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25F42-F1E9-494C-B438-F8083AAAA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Cascading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DB78B-7FA2-4490-B94E-D4C60A932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Counter 2 goes up one count every time Counter 1 rolls over</a:t>
            </a:r>
          </a:p>
          <a:p>
            <a:pPr lvl="1"/>
            <a:r>
              <a:rPr lang="en-US" dirty="0"/>
              <a:t>Frequency Divider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12FDDE-6254-46AD-A213-D895C393D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71818"/>
            <a:ext cx="7573797" cy="222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179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A5475-9B94-4EC4-A170-A8ACEA2B7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046D0-0369-469C-9A02-8B532787D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Multiply the mod counts to get the total</a:t>
            </a:r>
          </a:p>
          <a:p>
            <a:pPr lvl="1"/>
            <a:r>
              <a:rPr lang="en-US" dirty="0"/>
              <a:t>Can also make multiple clock frequencies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507F2E-6BF0-429E-B045-E6FD81D54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80" y="2628724"/>
            <a:ext cx="5390635" cy="165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060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DFF30-3E48-4C11-9E1D-1728299B8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Truncated Cascading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A582C-FF83-46D0-8914-21F38FCF6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loading capability to change start value</a:t>
            </a:r>
          </a:p>
          <a:p>
            <a:pPr lvl="1"/>
            <a:r>
              <a:rPr lang="en-US" dirty="0"/>
              <a:t>Ex start at 0x63C0 = 25,536 out of 2</a:t>
            </a:r>
            <a:r>
              <a:rPr lang="en-US" baseline="30000" dirty="0"/>
              <a:t>16</a:t>
            </a:r>
            <a:r>
              <a:rPr lang="en-US" dirty="0"/>
              <a:t>=65,536</a:t>
            </a:r>
          </a:p>
          <a:p>
            <a:pPr lvl="1"/>
            <a:r>
              <a:rPr lang="en-US" dirty="0"/>
              <a:t>Leaves 65,536 – 25,536 = 40,000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C0FD32-478D-4132-AB26-4787B7309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815" y="2698103"/>
            <a:ext cx="7009371" cy="240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760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7B8E8-7F5E-4E3B-A561-F9C0E3DCB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 Decoder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518A5-D534-4AA9-BA6A-BCD22850A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decoder</a:t>
            </a:r>
          </a:p>
          <a:p>
            <a:pPr lvl="1"/>
            <a:r>
              <a:rPr lang="en-US" dirty="0"/>
              <a:t>A pulse when the counter has a certain value</a:t>
            </a:r>
          </a:p>
          <a:p>
            <a:pPr lvl="2"/>
            <a:r>
              <a:rPr lang="en-US" dirty="0"/>
              <a:t>After data  bits in a UART packet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B43CF7-90B6-4483-9DDE-A53F59743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122" y="2645384"/>
            <a:ext cx="3668118" cy="249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333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3EC3A-722E-48A0-A4C9-363E8E993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Glitches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C9F05-A177-4257-A903-9D9296B6A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5775789" cy="3394472"/>
          </a:xfrm>
        </p:spPr>
        <p:txBody>
          <a:bodyPr/>
          <a:lstStyle/>
          <a:p>
            <a:r>
              <a:rPr lang="en-US" dirty="0"/>
              <a:t>Sample only when the data is ready, not continuously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0F3246-C792-4A01-A285-3CC860D44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195" y="12905"/>
            <a:ext cx="273866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32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6471</TotalTime>
  <Words>214</Words>
  <Application>Microsoft Office PowerPoint</Application>
  <PresentationFormat>On-screen Show (16:9)</PresentationFormat>
  <Paragraphs>51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Office Theme</vt:lpstr>
      <vt:lpstr>Custom Design</vt:lpstr>
      <vt:lpstr>CPE201 Digital Design</vt:lpstr>
      <vt:lpstr>Outline</vt:lpstr>
      <vt:lpstr>Asynchronous Cascading</vt:lpstr>
      <vt:lpstr>Synchronous Cascading</vt:lpstr>
      <vt:lpstr>Synchronous Cascading</vt:lpstr>
      <vt:lpstr>Cascading</vt:lpstr>
      <vt:lpstr>Truncated Cascading</vt:lpstr>
      <vt:lpstr>Counter Decoder</vt:lpstr>
      <vt:lpstr>Avoid Glitches</vt:lpstr>
      <vt:lpstr>Strobe Inputs</vt:lpstr>
      <vt:lpstr>Applications</vt:lpstr>
      <vt:lpstr>Digital Clock</vt:lpstr>
      <vt:lpstr>Car Parking Spot Indicator</vt:lpstr>
      <vt:lpstr>Parallel to Serial</vt:lpstr>
      <vt:lpstr>Troubleshooting</vt:lpstr>
      <vt:lpstr>Troubleshooting</vt:lpstr>
      <vt:lpstr>Reading</vt:lpstr>
    </vt:vector>
  </TitlesOfParts>
  <Company>University of Nevada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Kupiec;Integrated Marketing</dc:creator>
  <cp:lastModifiedBy>Benjamin Haas</cp:lastModifiedBy>
  <cp:revision>319</cp:revision>
  <dcterms:created xsi:type="dcterms:W3CDTF">2011-02-22T22:01:47Z</dcterms:created>
  <dcterms:modified xsi:type="dcterms:W3CDTF">2022-04-22T17:11:41Z</dcterms:modified>
</cp:coreProperties>
</file>