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Arial"/>
      </a:defRPr>
    </a:lvl1pPr>
    <a:lvl2pPr indent="228600" latinLnBrk="0">
      <a:spcBef>
        <a:spcPts val="400"/>
      </a:spcBef>
      <a:defRPr sz="1200">
        <a:latin typeface="+mj-lt"/>
        <a:ea typeface="+mj-ea"/>
        <a:cs typeface="+mj-cs"/>
        <a:sym typeface="Arial"/>
      </a:defRPr>
    </a:lvl2pPr>
    <a:lvl3pPr indent="457200" latinLnBrk="0">
      <a:spcBef>
        <a:spcPts val="400"/>
      </a:spcBef>
      <a:defRPr sz="1200">
        <a:latin typeface="+mj-lt"/>
        <a:ea typeface="+mj-ea"/>
        <a:cs typeface="+mj-cs"/>
        <a:sym typeface="Arial"/>
      </a:defRPr>
    </a:lvl3pPr>
    <a:lvl4pPr indent="685800" latinLnBrk="0">
      <a:spcBef>
        <a:spcPts val="400"/>
      </a:spcBef>
      <a:defRPr sz="1200">
        <a:latin typeface="+mj-lt"/>
        <a:ea typeface="+mj-ea"/>
        <a:cs typeface="+mj-cs"/>
        <a:sym typeface="Arial"/>
      </a:defRPr>
    </a:lvl4pPr>
    <a:lvl5pPr indent="914400" latinLnBrk="0">
      <a:spcBef>
        <a:spcPts val="400"/>
      </a:spcBef>
      <a:defRPr sz="1200">
        <a:latin typeface="+mj-lt"/>
        <a:ea typeface="+mj-ea"/>
        <a:cs typeface="+mj-cs"/>
        <a:sym typeface="Arial"/>
      </a:defRPr>
    </a:lvl5pPr>
    <a:lvl6pPr indent="1143000" latinLnBrk="0">
      <a:spcBef>
        <a:spcPts val="400"/>
      </a:spcBef>
      <a:defRPr sz="1200">
        <a:latin typeface="+mj-lt"/>
        <a:ea typeface="+mj-ea"/>
        <a:cs typeface="+mj-cs"/>
        <a:sym typeface="Arial"/>
      </a:defRPr>
    </a:lvl6pPr>
    <a:lvl7pPr indent="1371600" latinLnBrk="0">
      <a:spcBef>
        <a:spcPts val="400"/>
      </a:spcBef>
      <a:defRPr sz="1200">
        <a:latin typeface="+mj-lt"/>
        <a:ea typeface="+mj-ea"/>
        <a:cs typeface="+mj-cs"/>
        <a:sym typeface="Arial"/>
      </a:defRPr>
    </a:lvl7pPr>
    <a:lvl8pPr indent="1600200" latinLnBrk="0">
      <a:spcBef>
        <a:spcPts val="400"/>
      </a:spcBef>
      <a:defRPr sz="1200">
        <a:latin typeface="+mj-lt"/>
        <a:ea typeface="+mj-ea"/>
        <a:cs typeface="+mj-cs"/>
        <a:sym typeface="Arial"/>
      </a:defRPr>
    </a:lvl8pPr>
    <a:lvl9pPr indent="1828800" latinLnBrk="0">
      <a:spcBef>
        <a:spcPts val="400"/>
      </a:spcBef>
      <a:defRPr sz="12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 Id="rId3" Type="http://schemas.openxmlformats.org/officeDocument/2006/relationships/hyperlink" Target="https://sites.google.com/view/jupyter-canva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a:p>
        </p:txBody>
      </p:sp>
      <p:sp>
        <p:nvSpPr>
          <p:cNvPr id="135" name="Shape 135"/>
          <p:cNvSpPr/>
          <p:nvPr>
            <p:ph type="body" sz="quarter" idx="1"/>
          </p:nvPr>
        </p:nvSpPr>
        <p:spPr>
          <a:prstGeom prst="rect">
            <a:avLst/>
          </a:prstGeom>
        </p:spPr>
        <p:txBody>
          <a:bodyPr/>
          <a:lstStyle/>
          <a:p>
            <a:pPr/>
            <a:r>
              <a:t>Tightrope - https://sites.google.com/nevada.unr.edu/tightrope/ - https://www.youtube.com/watch?v=TG95fp9Fn_E</a:t>
            </a:r>
          </a:p>
          <a:p>
            <a:pPr/>
          </a:p>
          <a:p>
            <a:pPr/>
            <a:r>
              <a:t>themountaingame.com</a:t>
            </a:r>
          </a:p>
          <a:p>
            <a:pPr/>
          </a:p>
          <a:p>
            <a:pPr/>
          </a:p>
          <a:p>
            <a:pPr/>
            <a:r>
              <a:t>Inboxicated - https://inboxicated.wordpress.com/ - https://www.youtube.com/watch?v=StVdlU9X3TM</a:t>
            </a:r>
          </a:p>
          <a:p>
            <a:pPr/>
          </a:p>
          <a:p>
            <a:pPr>
              <a:defRPr u="sng">
                <a:solidFill>
                  <a:srgbClr val="0000FF"/>
                </a:solidFill>
                <a:uFill>
                  <a:solidFill>
                    <a:srgbClr val="0000FF"/>
                  </a:solidFill>
                </a:uFill>
              </a:defRPr>
            </a:pPr>
            <a:r>
              <a:rPr>
                <a:hlinkClick r:id="rId3" invalidUrl="" action="" tgtFrame="" tooltip="" history="1" highlightClick="0" endSnd="0"/>
              </a:rPr>
              <a:t>https://sites.google.com/view/jupyter-canvas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2" name="Title Text"/>
          <p:cNvSpPr txBox="1"/>
          <p:nvPr>
            <p:ph type="title"/>
          </p:nvPr>
        </p:nvSpPr>
        <p:spPr>
          <a:prstGeom prst="rect">
            <a:avLst/>
          </a:prstGeom>
        </p:spPr>
        <p:txBody>
          <a:bodyPr/>
          <a:lstStyle/>
          <a:p>
            <a:pPr/>
            <a:r>
              <a:t>Title Text</a:t>
            </a:r>
          </a:p>
        </p:txBody>
      </p:sp>
      <p:sp>
        <p:nvSpPr>
          <p:cNvPr id="1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 Title and Text">
    <p:spTree>
      <p:nvGrpSpPr>
        <p:cNvPr id="1" name=""/>
        <p:cNvGrpSpPr/>
        <p:nvPr/>
      </p:nvGrpSpPr>
      <p:grpSpPr>
        <a:xfrm>
          <a:off x="0" y="0"/>
          <a:ext cx="0" cy="0"/>
          <a:chOff x="0" y="0"/>
          <a:chExt cx="0" cy="0"/>
        </a:xfrm>
      </p:grpSpPr>
      <p:pic>
        <p:nvPicPr>
          <p:cNvPr id="100" name="image1.jpeg" descr="image1.jpeg"/>
          <p:cNvPicPr>
            <a:picLocks noChangeAspect="1"/>
          </p:cNvPicPr>
          <p:nvPr/>
        </p:nvPicPr>
        <p:blipFill>
          <a:blip r:embed="rId2">
            <a:extLst/>
          </a:blip>
          <a:stretch>
            <a:fillRect/>
          </a:stretch>
        </p:blipFill>
        <p:spPr>
          <a:xfrm>
            <a:off x="0" y="64007"/>
            <a:ext cx="9144000" cy="6858001"/>
          </a:xfrm>
          <a:prstGeom prst="rect">
            <a:avLst/>
          </a:prstGeom>
          <a:ln w="12700">
            <a:miter lim="400000"/>
          </a:ln>
        </p:spPr>
      </p:pic>
      <p:sp>
        <p:nvSpPr>
          <p:cNvPr id="101" name="Title Text"/>
          <p:cNvSpPr txBox="1"/>
          <p:nvPr>
            <p:ph type="title"/>
          </p:nvPr>
        </p:nvSpPr>
        <p:spPr>
          <a:xfrm>
            <a:off x="6543675" y="365125"/>
            <a:ext cx="1971675" cy="5811838"/>
          </a:xfrm>
          <a:prstGeom prst="rect">
            <a:avLst/>
          </a:prstGeom>
        </p:spPr>
        <p:txBody>
          <a:bodyPr/>
          <a:lstStyle>
            <a:lvl1pPr>
              <a:defRPr sz="3600"/>
            </a:lvl1pPr>
          </a:lstStyle>
          <a:p>
            <a:pPr/>
            <a:r>
              <a:t>Title Text</a:t>
            </a:r>
          </a:p>
        </p:txBody>
      </p:sp>
      <p:sp>
        <p:nvSpPr>
          <p:cNvPr id="102" name="Body Level One…"/>
          <p:cNvSpPr txBox="1"/>
          <p:nvPr>
            <p:ph type="body" idx="1"/>
          </p:nvPr>
        </p:nvSpPr>
        <p:spPr>
          <a:xfrm>
            <a:off x="628650" y="365125"/>
            <a:ext cx="5800725"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xfrm>
            <a:off x="8205238" y="6170179"/>
            <a:ext cx="310115" cy="30059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1" name="Title Text"/>
          <p:cNvSpPr txBox="1"/>
          <p:nvPr>
            <p:ph type="title"/>
          </p:nvPr>
        </p:nvSpPr>
        <p:spPr>
          <a:xfrm>
            <a:off x="623887" y="1219200"/>
            <a:ext cx="7886701" cy="2852737"/>
          </a:xfrm>
          <a:prstGeom prst="rect">
            <a:avLst/>
          </a:prstGeom>
        </p:spPr>
        <p:txBody>
          <a:bodyPr anchor="b"/>
          <a:lstStyle>
            <a:lvl1pPr>
              <a:defRPr sz="4500"/>
            </a:lvl1pPr>
          </a:lstStyle>
          <a:p>
            <a:pPr/>
            <a:r>
              <a:t>Title Text</a:t>
            </a:r>
          </a:p>
        </p:txBody>
      </p:sp>
      <p:sp>
        <p:nvSpPr>
          <p:cNvPr id="22" name="Body Level One…"/>
          <p:cNvSpPr txBox="1"/>
          <p:nvPr>
            <p:ph type="body" sz="quarter" idx="1"/>
          </p:nvPr>
        </p:nvSpPr>
        <p:spPr>
          <a:xfrm>
            <a:off x="623887" y="4098925"/>
            <a:ext cx="7886701" cy="1500188"/>
          </a:xfrm>
          <a:prstGeom prst="rect">
            <a:avLst/>
          </a:prstGeom>
        </p:spPr>
        <p:txBody>
          <a:bodyPr/>
          <a:lstStyle>
            <a:lvl1pPr marL="0" indent="0">
              <a:buSzTx/>
              <a:buFontTx/>
              <a:buNone/>
              <a:defRPr sz="1800">
                <a:solidFill>
                  <a:srgbClr val="888888"/>
                </a:solidFill>
              </a:defRPr>
            </a:lvl1pPr>
            <a:lvl2pPr marL="0" indent="0">
              <a:buSzTx/>
              <a:buFontTx/>
              <a:buNone/>
              <a:defRPr sz="1800">
                <a:solidFill>
                  <a:srgbClr val="888888"/>
                </a:solidFill>
              </a:defRPr>
            </a:lvl2pPr>
            <a:lvl3pPr marL="0" indent="0">
              <a:buSzTx/>
              <a:buFontTx/>
              <a:buNone/>
              <a:defRPr sz="1800">
                <a:solidFill>
                  <a:srgbClr val="888888"/>
                </a:solidFill>
              </a:defRPr>
            </a:lvl3pPr>
            <a:lvl4pPr marL="0" indent="0">
              <a:buSzTx/>
              <a:buFontTx/>
              <a:buNone/>
              <a:defRPr sz="1800">
                <a:solidFill>
                  <a:srgbClr val="888888"/>
                </a:solidFill>
              </a:defRPr>
            </a:lvl4pPr>
            <a:lvl5pPr marL="0" indent="0">
              <a:buSzTx/>
              <a:buFontTx/>
              <a:buNone/>
              <a:defRPr sz="18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8205238" y="6170179"/>
            <a:ext cx="310115" cy="30059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pic>
        <p:nvPicPr>
          <p:cNvPr id="30" name="image1.jpeg" descr="image1.jpeg"/>
          <p:cNvPicPr>
            <a:picLocks noChangeAspect="1"/>
          </p:cNvPicPr>
          <p:nvPr/>
        </p:nvPicPr>
        <p:blipFill>
          <a:blip r:embed="rId2">
            <a:extLst/>
          </a:blip>
          <a:stretch>
            <a:fillRect/>
          </a:stretch>
        </p:blipFill>
        <p:spPr>
          <a:xfrm>
            <a:off x="0" y="64007"/>
            <a:ext cx="9144000" cy="6858001"/>
          </a:xfrm>
          <a:prstGeom prst="rect">
            <a:avLst/>
          </a:prstGeom>
          <a:ln w="12700">
            <a:miter lim="400000"/>
          </a:ln>
        </p:spPr>
      </p:pic>
      <p:sp>
        <p:nvSpPr>
          <p:cNvPr id="31" name="Title Text"/>
          <p:cNvSpPr txBox="1"/>
          <p:nvPr>
            <p:ph type="title"/>
          </p:nvPr>
        </p:nvSpPr>
        <p:spPr>
          <a:prstGeom prst="rect">
            <a:avLst/>
          </a:prstGeom>
        </p:spPr>
        <p:txBody>
          <a:bodyPr/>
          <a:lstStyle>
            <a:lvl1pPr>
              <a:defRPr sz="3600"/>
            </a:lvl1pPr>
          </a:lstStyle>
          <a:p>
            <a:pPr/>
            <a:r>
              <a:t>Title Text</a:t>
            </a:r>
          </a:p>
        </p:txBody>
      </p:sp>
      <p:sp>
        <p:nvSpPr>
          <p:cNvPr id="32" name="Body Level One…"/>
          <p:cNvSpPr txBox="1"/>
          <p:nvPr>
            <p:ph type="body" sz="half" idx="1"/>
          </p:nvPr>
        </p:nvSpPr>
        <p:spPr>
          <a:xfrm>
            <a:off x="628650" y="1825625"/>
            <a:ext cx="3886200" cy="381317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xfrm>
            <a:off x="8205238" y="6170179"/>
            <a:ext cx="310115" cy="30059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pic>
        <p:nvPicPr>
          <p:cNvPr id="40" name="image1.jpeg" descr="image1.jpeg"/>
          <p:cNvPicPr>
            <a:picLocks noChangeAspect="1"/>
          </p:cNvPicPr>
          <p:nvPr/>
        </p:nvPicPr>
        <p:blipFill>
          <a:blip r:embed="rId2">
            <a:extLst/>
          </a:blip>
          <a:stretch>
            <a:fillRect/>
          </a:stretch>
        </p:blipFill>
        <p:spPr>
          <a:xfrm>
            <a:off x="0" y="64007"/>
            <a:ext cx="9144000" cy="6858001"/>
          </a:xfrm>
          <a:prstGeom prst="rect">
            <a:avLst/>
          </a:prstGeom>
          <a:ln w="12700">
            <a:miter lim="400000"/>
          </a:ln>
        </p:spPr>
      </p:pic>
      <p:sp>
        <p:nvSpPr>
          <p:cNvPr id="41" name="Title Text"/>
          <p:cNvSpPr txBox="1"/>
          <p:nvPr>
            <p:ph type="title"/>
          </p:nvPr>
        </p:nvSpPr>
        <p:spPr>
          <a:xfrm>
            <a:off x="629841" y="365125"/>
            <a:ext cx="7886701" cy="1325564"/>
          </a:xfrm>
          <a:prstGeom prst="rect">
            <a:avLst/>
          </a:prstGeom>
        </p:spPr>
        <p:txBody>
          <a:bodyPr/>
          <a:lstStyle>
            <a:lvl1pPr>
              <a:defRPr sz="3600"/>
            </a:lvl1pPr>
          </a:lstStyle>
          <a:p>
            <a:pPr/>
            <a:r>
              <a:t>Title Text</a:t>
            </a:r>
          </a:p>
        </p:txBody>
      </p:sp>
      <p:sp>
        <p:nvSpPr>
          <p:cNvPr id="42" name="Body Level One…"/>
          <p:cNvSpPr txBox="1"/>
          <p:nvPr>
            <p:ph type="body" sz="quarter" idx="1"/>
          </p:nvPr>
        </p:nvSpPr>
        <p:spPr>
          <a:xfrm>
            <a:off x="629841" y="1681163"/>
            <a:ext cx="3868343" cy="823916"/>
          </a:xfrm>
          <a:prstGeom prst="rect">
            <a:avLst/>
          </a:prstGeom>
        </p:spPr>
        <p:txBody>
          <a:bodyPr anchor="b"/>
          <a:lstStyle>
            <a:lvl1pPr marL="0" indent="0">
              <a:buSzTx/>
              <a:buFontTx/>
              <a:buNone/>
              <a:defRPr b="1" sz="1800"/>
            </a:lvl1pPr>
            <a:lvl2pPr marL="0" indent="0">
              <a:buSzTx/>
              <a:buFontTx/>
              <a:buNone/>
              <a:defRPr b="1" sz="1800"/>
            </a:lvl2pPr>
            <a:lvl3pPr marL="0" indent="0">
              <a:buSzTx/>
              <a:buFontTx/>
              <a:buNone/>
              <a:defRPr b="1" sz="1800"/>
            </a:lvl3pPr>
            <a:lvl4pPr marL="0" indent="0">
              <a:buSzTx/>
              <a:buFontTx/>
              <a:buNone/>
              <a:defRPr b="1" sz="1800"/>
            </a:lvl4pPr>
            <a:lvl5pPr marL="0" indent="0">
              <a:buSzTx/>
              <a:buFontTx/>
              <a:buNone/>
              <a:defRPr b="1" sz="1800"/>
            </a:lvl5pPr>
          </a:lstStyle>
          <a:p>
            <a:pPr/>
            <a:r>
              <a:t>Body Level One</a:t>
            </a:r>
          </a:p>
          <a:p>
            <a:pPr lvl="1"/>
            <a:r>
              <a:t>Body Level Two</a:t>
            </a:r>
          </a:p>
          <a:p>
            <a:pPr lvl="2"/>
            <a:r>
              <a:t>Body Level Three</a:t>
            </a:r>
          </a:p>
          <a:p>
            <a:pPr lvl="3"/>
            <a:r>
              <a:t>Body Level Four</a:t>
            </a:r>
          </a:p>
          <a:p>
            <a:pPr lvl="4"/>
            <a:r>
              <a:t>Body Level Five</a:t>
            </a:r>
          </a:p>
        </p:txBody>
      </p:sp>
      <p:sp>
        <p:nvSpPr>
          <p:cNvPr id="43" name="Shape 50"/>
          <p:cNvSpPr/>
          <p:nvPr>
            <p:ph type="body" sz="quarter" idx="21"/>
          </p:nvPr>
        </p:nvSpPr>
        <p:spPr>
          <a:xfrm>
            <a:off x="4629150" y="1681163"/>
            <a:ext cx="3887393" cy="823914"/>
          </a:xfrm>
          <a:prstGeom prst="rect">
            <a:avLst/>
          </a:prstGeom>
        </p:spPr>
        <p:txBody>
          <a:bodyPr anchor="b"/>
          <a:lstStyle/>
          <a:p>
            <a:pPr/>
          </a:p>
        </p:txBody>
      </p:sp>
      <p:sp>
        <p:nvSpPr>
          <p:cNvPr id="44" name="Slide Number"/>
          <p:cNvSpPr txBox="1"/>
          <p:nvPr>
            <p:ph type="sldNum" sz="quarter" idx="2"/>
          </p:nvPr>
        </p:nvSpPr>
        <p:spPr>
          <a:xfrm>
            <a:off x="8205238" y="6170179"/>
            <a:ext cx="310115" cy="30059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pic>
        <p:nvPicPr>
          <p:cNvPr id="51" name="image1.jpeg" descr="image1.jpeg"/>
          <p:cNvPicPr>
            <a:picLocks noChangeAspect="1"/>
          </p:cNvPicPr>
          <p:nvPr/>
        </p:nvPicPr>
        <p:blipFill>
          <a:blip r:embed="rId2">
            <a:extLst/>
          </a:blip>
          <a:stretch>
            <a:fillRect/>
          </a:stretch>
        </p:blipFill>
        <p:spPr>
          <a:xfrm>
            <a:off x="0" y="64007"/>
            <a:ext cx="9144000" cy="6858001"/>
          </a:xfrm>
          <a:prstGeom prst="rect">
            <a:avLst/>
          </a:prstGeom>
          <a:ln w="12700">
            <a:miter lim="400000"/>
          </a:ln>
        </p:spPr>
      </p:pic>
      <p:sp>
        <p:nvSpPr>
          <p:cNvPr id="52" name="Title Text"/>
          <p:cNvSpPr txBox="1"/>
          <p:nvPr>
            <p:ph type="title"/>
          </p:nvPr>
        </p:nvSpPr>
        <p:spPr>
          <a:prstGeom prst="rect">
            <a:avLst/>
          </a:prstGeom>
        </p:spPr>
        <p:txBody>
          <a:bodyPr/>
          <a:lstStyle>
            <a:lvl1pPr>
              <a:defRPr sz="3600"/>
            </a:lvl1pPr>
          </a:lstStyle>
          <a:p>
            <a:pPr/>
            <a:r>
              <a:t>Title Text</a:t>
            </a:r>
          </a:p>
        </p:txBody>
      </p:sp>
      <p:sp>
        <p:nvSpPr>
          <p:cNvPr id="53" name="Slide Number"/>
          <p:cNvSpPr txBox="1"/>
          <p:nvPr>
            <p:ph type="sldNum" sz="quarter" idx="2"/>
          </p:nvPr>
        </p:nvSpPr>
        <p:spPr>
          <a:xfrm>
            <a:off x="8205238" y="6170179"/>
            <a:ext cx="310115" cy="30059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60" name="image1.jpeg" descr="image1.jpeg"/>
          <p:cNvPicPr>
            <a:picLocks noChangeAspect="1"/>
          </p:cNvPicPr>
          <p:nvPr/>
        </p:nvPicPr>
        <p:blipFill>
          <a:blip r:embed="rId2">
            <a:extLst/>
          </a:blip>
          <a:stretch>
            <a:fillRect/>
          </a:stretch>
        </p:blipFill>
        <p:spPr>
          <a:xfrm>
            <a:off x="0" y="64007"/>
            <a:ext cx="9144000" cy="6858001"/>
          </a:xfrm>
          <a:prstGeom prst="rect">
            <a:avLst/>
          </a:prstGeom>
          <a:ln w="12700">
            <a:miter lim="400000"/>
          </a:ln>
        </p:spPr>
      </p:pic>
      <p:sp>
        <p:nvSpPr>
          <p:cNvPr id="61" name="Slide Number"/>
          <p:cNvSpPr txBox="1"/>
          <p:nvPr>
            <p:ph type="sldNum" sz="quarter" idx="2"/>
          </p:nvPr>
        </p:nvSpPr>
        <p:spPr>
          <a:xfrm>
            <a:off x="8205238" y="6170179"/>
            <a:ext cx="310115" cy="30059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pic>
        <p:nvPicPr>
          <p:cNvPr id="68" name="image1.jpeg" descr="image1.jpeg"/>
          <p:cNvPicPr>
            <a:picLocks noChangeAspect="1"/>
          </p:cNvPicPr>
          <p:nvPr/>
        </p:nvPicPr>
        <p:blipFill>
          <a:blip r:embed="rId2">
            <a:extLst/>
          </a:blip>
          <a:stretch>
            <a:fillRect/>
          </a:stretch>
        </p:blipFill>
        <p:spPr>
          <a:xfrm>
            <a:off x="0" y="64007"/>
            <a:ext cx="9144000" cy="6858001"/>
          </a:xfrm>
          <a:prstGeom prst="rect">
            <a:avLst/>
          </a:prstGeom>
          <a:ln w="12700">
            <a:miter lim="400000"/>
          </a:ln>
        </p:spPr>
      </p:pic>
      <p:sp>
        <p:nvSpPr>
          <p:cNvPr id="69" name="Title Text"/>
          <p:cNvSpPr txBox="1"/>
          <p:nvPr>
            <p:ph type="title"/>
          </p:nvPr>
        </p:nvSpPr>
        <p:spPr>
          <a:xfrm>
            <a:off x="629841" y="457200"/>
            <a:ext cx="2949178" cy="1600200"/>
          </a:xfrm>
          <a:prstGeom prst="rect">
            <a:avLst/>
          </a:prstGeom>
        </p:spPr>
        <p:txBody>
          <a:bodyPr anchor="b"/>
          <a:lstStyle>
            <a:lvl1pPr>
              <a:defRPr sz="2400"/>
            </a:lvl1pPr>
          </a:lstStyle>
          <a:p>
            <a:pPr/>
            <a:r>
              <a:t>Title Text</a:t>
            </a:r>
          </a:p>
        </p:txBody>
      </p:sp>
      <p:sp>
        <p:nvSpPr>
          <p:cNvPr id="70" name="Body Level One…"/>
          <p:cNvSpPr txBox="1"/>
          <p:nvPr>
            <p:ph type="body" sz="half" idx="1"/>
          </p:nvPr>
        </p:nvSpPr>
        <p:spPr>
          <a:xfrm>
            <a:off x="3887391" y="987427"/>
            <a:ext cx="4629152" cy="4651374"/>
          </a:xfrm>
          <a:prstGeom prst="rect">
            <a:avLst/>
          </a:prstGeom>
        </p:spPr>
        <p:txBody>
          <a:bodyPr/>
          <a:lstStyle>
            <a:lvl1pPr>
              <a:defRPr sz="2400"/>
            </a:lvl1pPr>
            <a:lvl2pPr marL="538842" indent="-195942">
              <a:defRPr sz="2400"/>
            </a:lvl2pPr>
            <a:lvl3pPr marL="914400" indent="-228600">
              <a:defRPr sz="2400"/>
            </a:lvl3pPr>
            <a:lvl4pPr marL="1303019" indent="-274319">
              <a:defRPr sz="2400"/>
            </a:lvl4pPr>
            <a:lvl5pPr marL="1645920" indent="-274319">
              <a:defRPr sz="2400"/>
            </a:lvl5pPr>
          </a:lstStyle>
          <a:p>
            <a:pPr/>
            <a:r>
              <a:t>Body Level One</a:t>
            </a:r>
          </a:p>
          <a:p>
            <a:pPr lvl="1"/>
            <a:r>
              <a:t>Body Level Two</a:t>
            </a:r>
          </a:p>
          <a:p>
            <a:pPr lvl="2"/>
            <a:r>
              <a:t>Body Level Three</a:t>
            </a:r>
          </a:p>
          <a:p>
            <a:pPr lvl="3"/>
            <a:r>
              <a:t>Body Level Four</a:t>
            </a:r>
          </a:p>
          <a:p>
            <a:pPr lvl="4"/>
            <a:r>
              <a:t>Body Level Five</a:t>
            </a:r>
          </a:p>
        </p:txBody>
      </p:sp>
      <p:sp>
        <p:nvSpPr>
          <p:cNvPr id="71" name="Shape 75"/>
          <p:cNvSpPr/>
          <p:nvPr>
            <p:ph type="body" sz="quarter" idx="21"/>
          </p:nvPr>
        </p:nvSpPr>
        <p:spPr>
          <a:xfrm>
            <a:off x="629838" y="2057400"/>
            <a:ext cx="2949183" cy="3581400"/>
          </a:xfrm>
          <a:prstGeom prst="rect">
            <a:avLst/>
          </a:prstGeom>
        </p:spPr>
        <p:txBody>
          <a:bodyPr/>
          <a:lstStyle/>
          <a:p>
            <a:pPr/>
          </a:p>
        </p:txBody>
      </p:sp>
      <p:sp>
        <p:nvSpPr>
          <p:cNvPr id="72" name="Slide Number"/>
          <p:cNvSpPr txBox="1"/>
          <p:nvPr>
            <p:ph type="sldNum" sz="quarter" idx="2"/>
          </p:nvPr>
        </p:nvSpPr>
        <p:spPr>
          <a:xfrm>
            <a:off x="8205238" y="6170179"/>
            <a:ext cx="310115" cy="30059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pic>
        <p:nvPicPr>
          <p:cNvPr id="79" name="image1.jpeg" descr="image1.jpeg"/>
          <p:cNvPicPr>
            <a:picLocks noChangeAspect="1"/>
          </p:cNvPicPr>
          <p:nvPr/>
        </p:nvPicPr>
        <p:blipFill>
          <a:blip r:embed="rId2">
            <a:extLst/>
          </a:blip>
          <a:stretch>
            <a:fillRect/>
          </a:stretch>
        </p:blipFill>
        <p:spPr>
          <a:xfrm>
            <a:off x="0" y="64007"/>
            <a:ext cx="9144000" cy="6858001"/>
          </a:xfrm>
          <a:prstGeom prst="rect">
            <a:avLst/>
          </a:prstGeom>
          <a:ln w="12700">
            <a:miter lim="400000"/>
          </a:ln>
        </p:spPr>
      </p:pic>
      <p:sp>
        <p:nvSpPr>
          <p:cNvPr id="80" name="Title Text"/>
          <p:cNvSpPr txBox="1"/>
          <p:nvPr>
            <p:ph type="title"/>
          </p:nvPr>
        </p:nvSpPr>
        <p:spPr>
          <a:xfrm>
            <a:off x="629841" y="457200"/>
            <a:ext cx="2949178" cy="1600200"/>
          </a:xfrm>
          <a:prstGeom prst="rect">
            <a:avLst/>
          </a:prstGeom>
        </p:spPr>
        <p:txBody>
          <a:bodyPr anchor="b"/>
          <a:lstStyle>
            <a:lvl1pPr>
              <a:defRPr sz="2400"/>
            </a:lvl1pPr>
          </a:lstStyle>
          <a:p>
            <a:pPr/>
            <a:r>
              <a:t>Title Text</a:t>
            </a:r>
          </a:p>
        </p:txBody>
      </p:sp>
      <p:sp>
        <p:nvSpPr>
          <p:cNvPr id="81" name="Shape 84"/>
          <p:cNvSpPr/>
          <p:nvPr>
            <p:ph type="pic" sz="half" idx="21"/>
          </p:nvPr>
        </p:nvSpPr>
        <p:spPr>
          <a:xfrm>
            <a:off x="3887391" y="987427"/>
            <a:ext cx="4629152" cy="4651374"/>
          </a:xfrm>
          <a:prstGeom prst="rect">
            <a:avLst/>
          </a:prstGeom>
        </p:spPr>
        <p:txBody>
          <a:bodyPr lIns="91439" tIns="45719" rIns="91439" bIns="45719">
            <a:noAutofit/>
          </a:bodyPr>
          <a:lstStyle/>
          <a:p>
            <a:pPr/>
          </a:p>
        </p:txBody>
      </p:sp>
      <p:sp>
        <p:nvSpPr>
          <p:cNvPr id="82" name="Body Level One…"/>
          <p:cNvSpPr txBox="1"/>
          <p:nvPr>
            <p:ph type="body" sz="quarter" idx="1"/>
          </p:nvPr>
        </p:nvSpPr>
        <p:spPr>
          <a:xfrm>
            <a:off x="629841" y="2057400"/>
            <a:ext cx="2949178" cy="3581400"/>
          </a:xfrm>
          <a:prstGeom prst="rect">
            <a:avLst/>
          </a:prstGeom>
        </p:spPr>
        <p:txBody>
          <a:bodyPr/>
          <a:lstStyle>
            <a:lvl1pPr marL="0" indent="0">
              <a:buSzTx/>
              <a:buFontTx/>
              <a:buNone/>
              <a:defRPr sz="1200"/>
            </a:lvl1pPr>
            <a:lvl2pPr marL="0" indent="0">
              <a:buSzTx/>
              <a:buFontTx/>
              <a:buNone/>
              <a:defRPr sz="1200"/>
            </a:lvl2pPr>
            <a:lvl3pPr marL="0" indent="0">
              <a:buSzTx/>
              <a:buFontTx/>
              <a:buNone/>
              <a:defRPr sz="1200"/>
            </a:lvl3pPr>
            <a:lvl4pPr marL="0" indent="0">
              <a:buSzTx/>
              <a:buFontTx/>
              <a:buNone/>
              <a:defRPr sz="1200"/>
            </a:lvl4pPr>
            <a:lvl5pPr marL="0" indent="0">
              <a:buSzTx/>
              <a:buFont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83" name="Slide Number"/>
          <p:cNvSpPr txBox="1"/>
          <p:nvPr>
            <p:ph type="sldNum" sz="quarter" idx="2"/>
          </p:nvPr>
        </p:nvSpPr>
        <p:spPr>
          <a:xfrm>
            <a:off x="8205238" y="6170179"/>
            <a:ext cx="310115" cy="30059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Vertical Text">
    <p:spTree>
      <p:nvGrpSpPr>
        <p:cNvPr id="1" name=""/>
        <p:cNvGrpSpPr/>
        <p:nvPr/>
      </p:nvGrpSpPr>
      <p:grpSpPr>
        <a:xfrm>
          <a:off x="0" y="0"/>
          <a:ext cx="0" cy="0"/>
          <a:chOff x="0" y="0"/>
          <a:chExt cx="0" cy="0"/>
        </a:xfrm>
      </p:grpSpPr>
      <p:pic>
        <p:nvPicPr>
          <p:cNvPr id="90" name="image1.jpeg" descr="image1.jpeg"/>
          <p:cNvPicPr>
            <a:picLocks noChangeAspect="1"/>
          </p:cNvPicPr>
          <p:nvPr/>
        </p:nvPicPr>
        <p:blipFill>
          <a:blip r:embed="rId2">
            <a:extLst/>
          </a:blip>
          <a:stretch>
            <a:fillRect/>
          </a:stretch>
        </p:blipFill>
        <p:spPr>
          <a:xfrm>
            <a:off x="0" y="64007"/>
            <a:ext cx="9144000" cy="6858001"/>
          </a:xfrm>
          <a:prstGeom prst="rect">
            <a:avLst/>
          </a:prstGeom>
          <a:ln w="12700">
            <a:miter lim="400000"/>
          </a:ln>
        </p:spPr>
      </p:pic>
      <p:sp>
        <p:nvSpPr>
          <p:cNvPr id="91" name="Title Text"/>
          <p:cNvSpPr txBox="1"/>
          <p:nvPr>
            <p:ph type="title"/>
          </p:nvPr>
        </p:nvSpPr>
        <p:spPr>
          <a:prstGeom prst="rect">
            <a:avLst/>
          </a:prstGeom>
        </p:spPr>
        <p:txBody>
          <a:bodyPr/>
          <a:lstStyle>
            <a:lvl1pPr>
              <a:defRPr sz="3600"/>
            </a:lvl1pPr>
          </a:lstStyle>
          <a:p>
            <a:pPr/>
            <a:r>
              <a:t>Title Text</a:t>
            </a:r>
          </a:p>
        </p:txBody>
      </p:sp>
      <p:sp>
        <p:nvSpPr>
          <p:cNvPr id="9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xfrm>
            <a:off x="8205238" y="6170179"/>
            <a:ext cx="310115" cy="30059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image1.jpeg" descr="image1.jpeg"/>
          <p:cNvPicPr>
            <a:picLocks noChangeAspect="1"/>
          </p:cNvPicPr>
          <p:nvPr/>
        </p:nvPicPr>
        <p:blipFill>
          <a:blip r:embed="rId2">
            <a:extLst/>
          </a:blip>
          <a:stretch>
            <a:fillRect/>
          </a:stretch>
        </p:blipFill>
        <p:spPr>
          <a:xfrm>
            <a:off x="0" y="64007"/>
            <a:ext cx="9144000" cy="6858001"/>
          </a:xfrm>
          <a:prstGeom prst="rect">
            <a:avLst/>
          </a:prstGeom>
          <a:ln w="12700">
            <a:miter lim="400000"/>
          </a:ln>
        </p:spPr>
      </p:pic>
      <p:sp>
        <p:nvSpPr>
          <p:cNvPr id="3" name="Title Text"/>
          <p:cNvSpPr txBox="1"/>
          <p:nvPr>
            <p:ph type="title"/>
          </p:nvPr>
        </p:nvSpPr>
        <p:spPr>
          <a:xfrm>
            <a:off x="628650" y="365125"/>
            <a:ext cx="7886700" cy="117157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4" name="Body Level One…"/>
          <p:cNvSpPr txBox="1"/>
          <p:nvPr>
            <p:ph type="body" idx="1"/>
          </p:nvPr>
        </p:nvSpPr>
        <p:spPr>
          <a:xfrm>
            <a:off x="628650" y="1676400"/>
            <a:ext cx="7886700" cy="40386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516134" y="6256315"/>
            <a:ext cx="310115" cy="300590"/>
          </a:xfrm>
          <a:prstGeom prst="rect">
            <a:avLst/>
          </a:prstGeom>
          <a:ln w="12700">
            <a:miter lim="400000"/>
          </a:ln>
        </p:spPr>
        <p:txBody>
          <a:bodyPr wrap="none" lIns="45718" tIns="45718" rIns="45718" bIns="45718" anchor="ctr">
            <a:spAutoFit/>
          </a:bodyPr>
          <a:lstStyle>
            <a:lvl1pPr algn="r">
              <a:defRPr sz="1600">
                <a:solidFill>
                  <a:srgbClr val="FFFFFF"/>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xmlns:p14="http://schemas.microsoft.com/office/powerpoint/2010/main" spd="med" advClick="1"/>
  <p:txStyles>
    <p:titleStyle>
      <a:lvl1pPr marL="0" marR="0" indent="0" algn="ctr" defTabSz="685800" rtl="0" latinLnBrk="0">
        <a:lnSpc>
          <a:spcPct val="90000"/>
        </a:lnSpc>
        <a:spcBef>
          <a:spcPts val="0"/>
        </a:spcBef>
        <a:spcAft>
          <a:spcPts val="0"/>
        </a:spcAft>
        <a:buClrTx/>
        <a:buSzTx/>
        <a:buFontTx/>
        <a:buNone/>
        <a:tabLst/>
        <a:defRPr b="0" baseline="0" cap="none" i="0" spc="0" strike="noStrike" sz="4400" u="none">
          <a:solidFill>
            <a:srgbClr val="002E62"/>
          </a:solidFill>
          <a:uFillTx/>
          <a:latin typeface="Calibri Light"/>
          <a:ea typeface="Calibri Light"/>
          <a:cs typeface="Calibri Light"/>
          <a:sym typeface="Calibri Light"/>
        </a:defRPr>
      </a:lvl1pPr>
      <a:lvl2pPr marL="0" marR="0" indent="0" algn="ctr" defTabSz="685800" rtl="0" latinLnBrk="0">
        <a:lnSpc>
          <a:spcPct val="90000"/>
        </a:lnSpc>
        <a:spcBef>
          <a:spcPts val="0"/>
        </a:spcBef>
        <a:spcAft>
          <a:spcPts val="0"/>
        </a:spcAft>
        <a:buClrTx/>
        <a:buSzTx/>
        <a:buFontTx/>
        <a:buNone/>
        <a:tabLst/>
        <a:defRPr b="0" baseline="0" cap="none" i="0" spc="0" strike="noStrike" sz="4400" u="none">
          <a:solidFill>
            <a:srgbClr val="002E62"/>
          </a:solidFill>
          <a:uFillTx/>
          <a:latin typeface="Calibri Light"/>
          <a:ea typeface="Calibri Light"/>
          <a:cs typeface="Calibri Light"/>
          <a:sym typeface="Calibri Light"/>
        </a:defRPr>
      </a:lvl2pPr>
      <a:lvl3pPr marL="0" marR="0" indent="0" algn="ctr" defTabSz="685800" rtl="0" latinLnBrk="0">
        <a:lnSpc>
          <a:spcPct val="90000"/>
        </a:lnSpc>
        <a:spcBef>
          <a:spcPts val="0"/>
        </a:spcBef>
        <a:spcAft>
          <a:spcPts val="0"/>
        </a:spcAft>
        <a:buClrTx/>
        <a:buSzTx/>
        <a:buFontTx/>
        <a:buNone/>
        <a:tabLst/>
        <a:defRPr b="0" baseline="0" cap="none" i="0" spc="0" strike="noStrike" sz="4400" u="none">
          <a:solidFill>
            <a:srgbClr val="002E62"/>
          </a:solidFill>
          <a:uFillTx/>
          <a:latin typeface="Calibri Light"/>
          <a:ea typeface="Calibri Light"/>
          <a:cs typeface="Calibri Light"/>
          <a:sym typeface="Calibri Light"/>
        </a:defRPr>
      </a:lvl3pPr>
      <a:lvl4pPr marL="0" marR="0" indent="0" algn="ctr" defTabSz="685800" rtl="0" latinLnBrk="0">
        <a:lnSpc>
          <a:spcPct val="90000"/>
        </a:lnSpc>
        <a:spcBef>
          <a:spcPts val="0"/>
        </a:spcBef>
        <a:spcAft>
          <a:spcPts val="0"/>
        </a:spcAft>
        <a:buClrTx/>
        <a:buSzTx/>
        <a:buFontTx/>
        <a:buNone/>
        <a:tabLst/>
        <a:defRPr b="0" baseline="0" cap="none" i="0" spc="0" strike="noStrike" sz="4400" u="none">
          <a:solidFill>
            <a:srgbClr val="002E62"/>
          </a:solidFill>
          <a:uFillTx/>
          <a:latin typeface="Calibri Light"/>
          <a:ea typeface="Calibri Light"/>
          <a:cs typeface="Calibri Light"/>
          <a:sym typeface="Calibri Light"/>
        </a:defRPr>
      </a:lvl4pPr>
      <a:lvl5pPr marL="0" marR="0" indent="0" algn="ctr" defTabSz="685800" rtl="0" latinLnBrk="0">
        <a:lnSpc>
          <a:spcPct val="90000"/>
        </a:lnSpc>
        <a:spcBef>
          <a:spcPts val="0"/>
        </a:spcBef>
        <a:spcAft>
          <a:spcPts val="0"/>
        </a:spcAft>
        <a:buClrTx/>
        <a:buSzTx/>
        <a:buFontTx/>
        <a:buNone/>
        <a:tabLst/>
        <a:defRPr b="0" baseline="0" cap="none" i="0" spc="0" strike="noStrike" sz="4400" u="none">
          <a:solidFill>
            <a:srgbClr val="002E62"/>
          </a:solidFill>
          <a:uFillTx/>
          <a:latin typeface="Calibri Light"/>
          <a:ea typeface="Calibri Light"/>
          <a:cs typeface="Calibri Light"/>
          <a:sym typeface="Calibri Light"/>
        </a:defRPr>
      </a:lvl5pPr>
      <a:lvl6pPr marL="0" marR="0" indent="0" algn="ctr" defTabSz="685800" rtl="0" latinLnBrk="0">
        <a:lnSpc>
          <a:spcPct val="90000"/>
        </a:lnSpc>
        <a:spcBef>
          <a:spcPts val="0"/>
        </a:spcBef>
        <a:spcAft>
          <a:spcPts val="0"/>
        </a:spcAft>
        <a:buClrTx/>
        <a:buSzTx/>
        <a:buFontTx/>
        <a:buNone/>
        <a:tabLst/>
        <a:defRPr b="0" baseline="0" cap="none" i="0" spc="0" strike="noStrike" sz="4400" u="none">
          <a:solidFill>
            <a:srgbClr val="002E62"/>
          </a:solidFill>
          <a:uFillTx/>
          <a:latin typeface="Calibri Light"/>
          <a:ea typeface="Calibri Light"/>
          <a:cs typeface="Calibri Light"/>
          <a:sym typeface="Calibri Light"/>
        </a:defRPr>
      </a:lvl6pPr>
      <a:lvl7pPr marL="0" marR="0" indent="0" algn="ctr" defTabSz="685800" rtl="0" latinLnBrk="0">
        <a:lnSpc>
          <a:spcPct val="90000"/>
        </a:lnSpc>
        <a:spcBef>
          <a:spcPts val="0"/>
        </a:spcBef>
        <a:spcAft>
          <a:spcPts val="0"/>
        </a:spcAft>
        <a:buClrTx/>
        <a:buSzTx/>
        <a:buFontTx/>
        <a:buNone/>
        <a:tabLst/>
        <a:defRPr b="0" baseline="0" cap="none" i="0" spc="0" strike="noStrike" sz="4400" u="none">
          <a:solidFill>
            <a:srgbClr val="002E62"/>
          </a:solidFill>
          <a:uFillTx/>
          <a:latin typeface="Calibri Light"/>
          <a:ea typeface="Calibri Light"/>
          <a:cs typeface="Calibri Light"/>
          <a:sym typeface="Calibri Light"/>
        </a:defRPr>
      </a:lvl7pPr>
      <a:lvl8pPr marL="0" marR="0" indent="0" algn="ctr" defTabSz="685800" rtl="0" latinLnBrk="0">
        <a:lnSpc>
          <a:spcPct val="90000"/>
        </a:lnSpc>
        <a:spcBef>
          <a:spcPts val="0"/>
        </a:spcBef>
        <a:spcAft>
          <a:spcPts val="0"/>
        </a:spcAft>
        <a:buClrTx/>
        <a:buSzTx/>
        <a:buFontTx/>
        <a:buNone/>
        <a:tabLst/>
        <a:defRPr b="0" baseline="0" cap="none" i="0" spc="0" strike="noStrike" sz="4400" u="none">
          <a:solidFill>
            <a:srgbClr val="002E62"/>
          </a:solidFill>
          <a:uFillTx/>
          <a:latin typeface="Calibri Light"/>
          <a:ea typeface="Calibri Light"/>
          <a:cs typeface="Calibri Light"/>
          <a:sym typeface="Calibri Light"/>
        </a:defRPr>
      </a:lvl8pPr>
      <a:lvl9pPr marL="0" marR="0" indent="0" algn="ctr" defTabSz="685800" rtl="0" latinLnBrk="0">
        <a:lnSpc>
          <a:spcPct val="90000"/>
        </a:lnSpc>
        <a:spcBef>
          <a:spcPts val="0"/>
        </a:spcBef>
        <a:spcAft>
          <a:spcPts val="0"/>
        </a:spcAft>
        <a:buClrTx/>
        <a:buSzTx/>
        <a:buFontTx/>
        <a:buNone/>
        <a:tabLst/>
        <a:defRPr b="0" baseline="0" cap="none" i="0" spc="0" strike="noStrike" sz="4400" u="none">
          <a:solidFill>
            <a:srgbClr val="002E62"/>
          </a:solidFill>
          <a:uFillTx/>
          <a:latin typeface="Calibri Light"/>
          <a:ea typeface="Calibri Light"/>
          <a:cs typeface="Calibri Light"/>
          <a:sym typeface="Calibri Light"/>
        </a:defRPr>
      </a:lvl9pPr>
    </p:titleStyle>
    <p:bodyStyle>
      <a:lvl1pPr marL="171450" marR="0" indent="-171450"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Calibri"/>
          <a:ea typeface="Calibri"/>
          <a:cs typeface="Calibri"/>
          <a:sym typeface="Calibri"/>
        </a:defRPr>
      </a:lvl1pPr>
      <a:lvl2pPr marL="542925" marR="0" indent="-200025"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Calibri"/>
          <a:ea typeface="Calibri"/>
          <a:cs typeface="Calibri"/>
          <a:sym typeface="Calibri"/>
        </a:defRPr>
      </a:lvl2pPr>
      <a:lvl3pPr marL="925830" marR="0" indent="-240030"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Calibri"/>
          <a:ea typeface="Calibri"/>
          <a:cs typeface="Calibri"/>
          <a:sym typeface="Calibri"/>
        </a:defRPr>
      </a:lvl3pPr>
      <a:lvl4pPr marL="1305657"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Calibri"/>
          <a:ea typeface="Calibri"/>
          <a:cs typeface="Calibri"/>
          <a:sym typeface="Calibri"/>
        </a:defRPr>
      </a:lvl4pPr>
      <a:lvl5pPr marL="1648554" marR="0" indent="-276957"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Calibri"/>
          <a:ea typeface="Calibri"/>
          <a:cs typeface="Calibri"/>
          <a:sym typeface="Calibri"/>
        </a:defRPr>
      </a:lvl5pPr>
      <a:lvl6pPr marL="1991454" marR="0" indent="-276954"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Calibri"/>
          <a:ea typeface="Calibri"/>
          <a:cs typeface="Calibri"/>
          <a:sym typeface="Calibri"/>
        </a:defRPr>
      </a:lvl6pPr>
      <a:lvl7pPr marL="2334354" marR="0" indent="-276954"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Calibri"/>
          <a:ea typeface="Calibri"/>
          <a:cs typeface="Calibri"/>
          <a:sym typeface="Calibri"/>
        </a:defRPr>
      </a:lvl7pPr>
      <a:lvl8pPr marL="2677254" marR="0" indent="-276954"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Calibri"/>
          <a:ea typeface="Calibri"/>
          <a:cs typeface="Calibri"/>
          <a:sym typeface="Calibri"/>
        </a:defRPr>
      </a:lvl8pPr>
      <a:lvl9pPr marL="3020154" marR="0" indent="-276954" algn="l" defTabSz="685800" rtl="0" latinLnBrk="0">
        <a:lnSpc>
          <a:spcPct val="90000"/>
        </a:lnSpc>
        <a:spcBef>
          <a:spcPts val="700"/>
        </a:spcBef>
        <a:spcAft>
          <a:spcPts val="0"/>
        </a:spcAft>
        <a:buClrTx/>
        <a:buSzPct val="100000"/>
        <a:buFont typeface="Arial"/>
        <a:buChar char="•"/>
        <a:tabLst/>
        <a:defRPr b="0" baseline="0" cap="none" i="0" spc="0" strike="noStrike" sz="21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unr.edu/engineering/news-and-events/special-events/innovation-day/guidelines" TargetMode="External"/><Relationship Id="rId3" Type="http://schemas.openxmlformats.org/officeDocument/2006/relationships/hyperlink" Target="https://www.unr.edu/administrative-manual/6000-6999-curricula-teaching-research/instruction-research-procedures/6507-intellectual-property-policy"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youtube.com/watch?v=-mt1qy7-Bas" TargetMode="External"/><Relationship Id="rId4" Type="http://schemas.openxmlformats.org/officeDocument/2006/relationships/hyperlink" Target="https://www.youtube.com/watch?v=dGpCDGB508k"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Shape 122"/>
          <p:cNvSpPr txBox="1"/>
          <p:nvPr>
            <p:ph type="title"/>
          </p:nvPr>
        </p:nvSpPr>
        <p:spPr>
          <a:xfrm>
            <a:off x="762000" y="762000"/>
            <a:ext cx="7696200" cy="1600200"/>
          </a:xfrm>
          <a:prstGeom prst="rect">
            <a:avLst/>
          </a:prstGeom>
        </p:spPr>
        <p:txBody>
          <a:bodyPr lIns="46037" tIns="46037" rIns="46037" bIns="46037" anchor="b"/>
          <a:lstStyle/>
          <a:p>
            <a:pPr defTabSz="358480">
              <a:defRPr sz="3600">
                <a:solidFill>
                  <a:srgbClr val="FFFF00"/>
                </a:solidFill>
                <a:effectLst>
                  <a:outerShdw sx="100000" sy="100000" kx="0" ky="0" algn="b" rotWithShape="0" blurRad="25400" dist="19914" dir="2700000">
                    <a:srgbClr val="000000">
                      <a:alpha val="43137"/>
                    </a:srgbClr>
                  </a:outerShdw>
                </a:effectLst>
              </a:defRPr>
            </a:pPr>
            <a:br/>
            <a:r>
              <a:rPr b="1">
                <a:solidFill>
                  <a:srgbClr val="002E62"/>
                </a:solidFill>
                <a:latin typeface="Calibri"/>
                <a:ea typeface="Calibri"/>
                <a:cs typeface="Calibri"/>
                <a:sym typeface="Calibri"/>
              </a:rPr>
              <a:t>CS 425</a:t>
            </a:r>
            <a:br>
              <a:rPr b="1">
                <a:solidFill>
                  <a:srgbClr val="002E62"/>
                </a:solidFill>
                <a:latin typeface="Calibri"/>
                <a:ea typeface="Calibri"/>
                <a:cs typeface="Calibri"/>
                <a:sym typeface="Calibri"/>
              </a:rPr>
            </a:br>
            <a:r>
              <a:rPr b="1">
                <a:solidFill>
                  <a:srgbClr val="002E62"/>
                </a:solidFill>
                <a:latin typeface="Calibri"/>
                <a:ea typeface="Calibri"/>
                <a:cs typeface="Calibri"/>
                <a:sym typeface="Calibri"/>
              </a:rPr>
              <a:t>Software Engineering</a:t>
            </a:r>
          </a:p>
        </p:txBody>
      </p:sp>
      <p:sp>
        <p:nvSpPr>
          <p:cNvPr id="113" name="Shape 123"/>
          <p:cNvSpPr txBox="1"/>
          <p:nvPr>
            <p:ph type="body" sz="half" idx="1"/>
          </p:nvPr>
        </p:nvSpPr>
        <p:spPr>
          <a:xfrm>
            <a:off x="838199" y="2667000"/>
            <a:ext cx="7469190" cy="2816225"/>
          </a:xfrm>
          <a:prstGeom prst="rect">
            <a:avLst/>
          </a:prstGeom>
        </p:spPr>
        <p:txBody>
          <a:bodyPr lIns="46037" tIns="46037" rIns="46037" bIns="46037"/>
          <a:lstStyle/>
          <a:p>
            <a:pPr algn="ctr">
              <a:lnSpc>
                <a:spcPct val="81000"/>
              </a:lnSpc>
              <a:buSzTx/>
              <a:buNone/>
              <a:defRPr sz="2800"/>
            </a:pPr>
            <a:r>
              <a:t>Fall 2024</a:t>
            </a:r>
          </a:p>
          <a:p>
            <a:pPr algn="ctr">
              <a:lnSpc>
                <a:spcPct val="81000"/>
              </a:lnSpc>
              <a:buSzTx/>
              <a:buNone/>
              <a:defRPr b="1" sz="2800"/>
            </a:pPr>
            <a:r>
              <a:t>More on Capstone Projects</a:t>
            </a:r>
          </a:p>
          <a:p>
            <a:pPr algn="ctr">
              <a:lnSpc>
                <a:spcPct val="81000"/>
              </a:lnSpc>
              <a:buSzTx/>
              <a:buNone/>
              <a:defRPr sz="2800"/>
            </a:pPr>
          </a:p>
          <a:p>
            <a:pPr algn="ctr">
              <a:lnSpc>
                <a:spcPct val="81000"/>
              </a:lnSpc>
              <a:buSzTx/>
              <a:buNone/>
              <a:defRPr sz="2000"/>
            </a:pPr>
          </a:p>
          <a:p>
            <a:pPr algn="ctr">
              <a:lnSpc>
                <a:spcPct val="81000"/>
              </a:lnSpc>
              <a:buSzTx/>
              <a:buNone/>
              <a:defRPr sz="2000"/>
            </a:pPr>
            <a:r>
              <a:t>September 17, 2024</a:t>
            </a:r>
          </a:p>
        </p:txBody>
      </p:sp>
      <p:sp>
        <p:nvSpPr>
          <p:cNvPr id="114" name="Shape 124"/>
          <p:cNvSpPr txBox="1"/>
          <p:nvPr>
            <p:ph type="sldNum" sz="quarter" idx="4294967295"/>
          </p:nvPr>
        </p:nvSpPr>
        <p:spPr>
          <a:xfrm>
            <a:off x="8445382" y="6233171"/>
            <a:ext cx="207126" cy="30059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112"/>
                                        </p:tgtEl>
                                        <p:attrNameLst>
                                          <p:attrName>style.visibility</p:attrName>
                                        </p:attrNameLst>
                                      </p:cBhvr>
                                      <p:to>
                                        <p:strVal val="visible"/>
                                      </p:to>
                                    </p:set>
                                    <p:anim calcmode="lin" valueType="num">
                                      <p:cBhvr>
                                        <p:cTn id="7" dur="500" fill="hold"/>
                                        <p:tgtEl>
                                          <p:spTgt spid="112"/>
                                        </p:tgtEl>
                                        <p:attrNameLst>
                                          <p:attrName>ppt_x</p:attrName>
                                        </p:attrNameLst>
                                      </p:cBhvr>
                                      <p:tavLst>
                                        <p:tav tm="0">
                                          <p:val>
                                            <p:strVal val="#ppt_x"/>
                                          </p:val>
                                        </p:tav>
                                        <p:tav tm="100000">
                                          <p:val>
                                            <p:strVal val="#ppt_x"/>
                                          </p:val>
                                        </p:tav>
                                      </p:tavLst>
                                    </p:anim>
                                    <p:anim calcmode="lin" valueType="num">
                                      <p:cBhvr>
                                        <p:cTn id="8" dur="500" fill="hold"/>
                                        <p:tgtEl>
                                          <p:spTgt spid="1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2"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Shape 147"/>
          <p:cNvSpPr txBox="1"/>
          <p:nvPr>
            <p:ph type="title"/>
          </p:nvPr>
        </p:nvSpPr>
        <p:spPr>
          <a:xfrm>
            <a:off x="152401" y="213275"/>
            <a:ext cx="8610601" cy="1171579"/>
          </a:xfrm>
          <a:prstGeom prst="rect">
            <a:avLst/>
          </a:prstGeom>
        </p:spPr>
        <p:txBody>
          <a:bodyPr/>
          <a:lstStyle/>
          <a:p>
            <a:pPr>
              <a:defRPr sz="2400"/>
            </a:pPr>
            <a:r>
              <a:t>More on the Capstone Projects [cont’d from last class]</a:t>
            </a:r>
            <a:br/>
          </a:p>
        </p:txBody>
      </p:sp>
      <p:sp>
        <p:nvSpPr>
          <p:cNvPr id="117" name="Shape 148"/>
          <p:cNvSpPr txBox="1"/>
          <p:nvPr>
            <p:ph type="body" idx="1"/>
          </p:nvPr>
        </p:nvSpPr>
        <p:spPr>
          <a:xfrm>
            <a:off x="523331" y="1096187"/>
            <a:ext cx="8341177" cy="4376963"/>
          </a:xfrm>
          <a:prstGeom prst="rect">
            <a:avLst/>
          </a:prstGeom>
        </p:spPr>
        <p:txBody>
          <a:bodyPr/>
          <a:lstStyle/>
          <a:p>
            <a:pPr marL="0" indent="0">
              <a:buSzTx/>
              <a:buNone/>
              <a:defRPr sz="2400"/>
            </a:pPr>
            <a:r>
              <a:t>Further details are included in the following </a:t>
            </a:r>
            <a:r>
              <a:rPr>
                <a:solidFill>
                  <a:srgbClr val="0000CC"/>
                </a:solidFill>
              </a:rPr>
              <a:t>Guidelines letter</a:t>
            </a:r>
            <a:r>
              <a:t> sent to potential sponsors/advisors: </a:t>
            </a:r>
          </a:p>
          <a:p>
            <a:pPr marL="0" indent="0">
              <a:buSzTx/>
              <a:buNone/>
              <a:defRPr b="1" sz="2400"/>
            </a:pPr>
            <a:r>
              <a:t>Computer Science and Engineering Company Sponsored Project Guidelines and Information</a:t>
            </a:r>
            <a:endParaRPr sz="2000"/>
          </a:p>
          <a:p>
            <a:pPr marL="342900" indent="-342900">
              <a:spcBef>
                <a:spcPts val="0"/>
              </a:spcBef>
              <a:buFont typeface="Symbol"/>
              <a:buChar char="·"/>
              <a:defRPr sz="2000"/>
            </a:pPr>
            <a:r>
              <a:t>Each senior project team will consist of </a:t>
            </a:r>
            <a:r>
              <a:rPr b="1">
                <a:solidFill>
                  <a:srgbClr val="0000CC"/>
                </a:solidFill>
              </a:rPr>
              <a:t>3 or 4 students</a:t>
            </a:r>
            <a:r>
              <a:rPr>
                <a:solidFill>
                  <a:srgbClr val="0000CC"/>
                </a:solidFill>
              </a:rPr>
              <a:t> </a:t>
            </a:r>
            <a:r>
              <a:t>that are in senior or junior standing majoring in computer science and engineering (CSE).</a:t>
            </a:r>
          </a:p>
          <a:p>
            <a:pPr marL="342900" indent="-342900">
              <a:spcBef>
                <a:spcPts val="0"/>
              </a:spcBef>
              <a:buFont typeface="Symbol"/>
              <a:buChar char="·"/>
              <a:defRPr sz="2000"/>
            </a:pPr>
            <a:r>
              <a:t>Based on past experience, over two semesters (Fall-Spring) company sponsored projects may require approximately </a:t>
            </a:r>
            <a:r>
              <a:rPr b="1">
                <a:solidFill>
                  <a:srgbClr val="0000CC"/>
                </a:solidFill>
              </a:rPr>
              <a:t>500 to 800 hours of student work </a:t>
            </a:r>
            <a:r>
              <a:t>– this includes design, implementation, testing, writing documentation, and preparing presentations.</a:t>
            </a:r>
          </a:p>
          <a:p>
            <a:pPr marL="342900" indent="-342900">
              <a:spcBef>
                <a:spcPts val="0"/>
              </a:spcBef>
              <a:buFont typeface="Symbol"/>
              <a:buChar char="·"/>
              <a:defRPr sz="2000"/>
            </a:pPr>
            <a:r>
              <a:t>Projects that need an NDA may be proposed, but </a:t>
            </a:r>
            <a:r>
              <a:rPr b="1">
                <a:solidFill>
                  <a:srgbClr val="0000CC"/>
                </a:solidFill>
              </a:rPr>
              <a:t>we would prefer to avoid students signing an NDA</a:t>
            </a:r>
            <a:r>
              <a:rPr>
                <a:solidFill>
                  <a:srgbClr val="0000CC"/>
                </a:solidFill>
              </a:rPr>
              <a:t> </a:t>
            </a:r>
            <a:r>
              <a:t>to avoid potential issues with grading by CSE instructors (all graded material must be public) and public project presentations that are part of this courses.</a:t>
            </a:r>
          </a:p>
        </p:txBody>
      </p:sp>
      <p:sp>
        <p:nvSpPr>
          <p:cNvPr id="118" name="Shape 149"/>
          <p:cNvSpPr txBox="1"/>
          <p:nvPr>
            <p:ph type="sldNum" sz="quarter" idx="4294967295"/>
          </p:nvPr>
        </p:nvSpPr>
        <p:spPr>
          <a:xfrm>
            <a:off x="8308223" y="6388618"/>
            <a:ext cx="207126" cy="30059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Shape 147"/>
          <p:cNvSpPr txBox="1"/>
          <p:nvPr>
            <p:ph type="title"/>
          </p:nvPr>
        </p:nvSpPr>
        <p:spPr>
          <a:xfrm>
            <a:off x="671783" y="0"/>
            <a:ext cx="7886701" cy="1171576"/>
          </a:xfrm>
          <a:prstGeom prst="rect">
            <a:avLst/>
          </a:prstGeom>
        </p:spPr>
        <p:txBody>
          <a:bodyPr/>
          <a:lstStyle/>
          <a:p>
            <a:pPr/>
            <a:r>
              <a:t>More on the Capstone Projects</a:t>
            </a:r>
          </a:p>
        </p:txBody>
      </p:sp>
      <p:sp>
        <p:nvSpPr>
          <p:cNvPr id="121" name="Shape 148"/>
          <p:cNvSpPr txBox="1"/>
          <p:nvPr>
            <p:ph type="body" idx="1"/>
          </p:nvPr>
        </p:nvSpPr>
        <p:spPr>
          <a:xfrm>
            <a:off x="365760" y="1096188"/>
            <a:ext cx="8498749" cy="4451175"/>
          </a:xfrm>
          <a:prstGeom prst="rect">
            <a:avLst/>
          </a:prstGeom>
        </p:spPr>
        <p:txBody>
          <a:bodyPr/>
          <a:lstStyle/>
          <a:p>
            <a:pPr marL="0" indent="0">
              <a:lnSpc>
                <a:spcPct val="81000"/>
              </a:lnSpc>
              <a:buSzTx/>
              <a:buNone/>
              <a:defRPr b="1" sz="2400"/>
            </a:pPr>
            <a:r>
              <a:t>Computer Science and Engineering Company Sponsored Project Guidelines and Information </a:t>
            </a:r>
            <a:r>
              <a:rPr b="0"/>
              <a:t>[cont’d]</a:t>
            </a:r>
            <a:endParaRPr sz="1600"/>
          </a:p>
          <a:p>
            <a:pPr>
              <a:lnSpc>
                <a:spcPct val="81000"/>
              </a:lnSpc>
              <a:defRPr sz="2400"/>
            </a:pPr>
            <a:r>
              <a:t>If you consider sponsoring a senior project, it is important to check the UNR College of Engineering’s Guidelines for Sponsored Senior Design Engineering Capstone Projects at the following link (please note that a Capstone Guidelines document must be signed by students, instructors, and sponsors): </a:t>
            </a:r>
            <a:r>
              <a:rPr u="sng">
                <a:solidFill>
                  <a:srgbClr val="0000FF"/>
                </a:solidFill>
                <a:uFill>
                  <a:solidFill>
                    <a:srgbClr val="0000FF"/>
                  </a:solidFill>
                </a:uFill>
                <a:hlinkClick r:id="rId2" invalidUrl="" action="" tgtFrame="" tooltip="" history="1" highlightClick="0" endSnd="0"/>
              </a:rPr>
              <a:t>https://www.unr.edu/engineering/news-and-events/special-events/innovation-day/guidelines</a:t>
            </a:r>
            <a:r>
              <a:t> </a:t>
            </a:r>
          </a:p>
          <a:p>
            <a:pPr>
              <a:lnSpc>
                <a:spcPct val="81000"/>
              </a:lnSpc>
              <a:defRPr sz="2400"/>
            </a:pPr>
            <a:r>
              <a:t>For more information on intellectual property rights please at UNR see the following link: </a:t>
            </a:r>
            <a:r>
              <a:rPr u="sng">
                <a:solidFill>
                  <a:srgbClr val="0000FF"/>
                </a:solidFill>
                <a:uFill>
                  <a:solidFill>
                    <a:srgbClr val="0000FF"/>
                  </a:solidFill>
                </a:uFill>
                <a:hlinkClick r:id="rId3" invalidUrl="" action="" tgtFrame="" tooltip="" history="1" highlightClick="0" endSnd="0"/>
              </a:rPr>
              <a:t>https://www.unr.edu/administrative-manual/6000-6999-curricula-teaching-research/instruction-research-procedures/6507-intellectual-property-policy</a:t>
            </a:r>
            <a:r>
              <a:t> </a:t>
            </a:r>
          </a:p>
        </p:txBody>
      </p:sp>
      <p:sp>
        <p:nvSpPr>
          <p:cNvPr id="122" name="Shape 149"/>
          <p:cNvSpPr txBox="1"/>
          <p:nvPr>
            <p:ph type="sldNum" sz="quarter" idx="4294967295"/>
          </p:nvPr>
        </p:nvSpPr>
        <p:spPr>
          <a:xfrm>
            <a:off x="8308223" y="6388618"/>
            <a:ext cx="207126" cy="30059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Shape 147"/>
          <p:cNvSpPr txBox="1"/>
          <p:nvPr>
            <p:ph type="title"/>
          </p:nvPr>
        </p:nvSpPr>
        <p:spPr>
          <a:xfrm>
            <a:off x="671783" y="0"/>
            <a:ext cx="7886701" cy="1171576"/>
          </a:xfrm>
          <a:prstGeom prst="rect">
            <a:avLst/>
          </a:prstGeom>
        </p:spPr>
        <p:txBody>
          <a:bodyPr/>
          <a:lstStyle/>
          <a:p>
            <a:pPr/>
            <a:r>
              <a:t>More on the Capstone Projects</a:t>
            </a:r>
          </a:p>
        </p:txBody>
      </p:sp>
      <p:sp>
        <p:nvSpPr>
          <p:cNvPr id="125" name="Shape 148"/>
          <p:cNvSpPr txBox="1"/>
          <p:nvPr>
            <p:ph type="body" idx="1"/>
          </p:nvPr>
        </p:nvSpPr>
        <p:spPr>
          <a:xfrm>
            <a:off x="365760" y="1096188"/>
            <a:ext cx="8498749" cy="4451175"/>
          </a:xfrm>
          <a:prstGeom prst="rect">
            <a:avLst/>
          </a:prstGeom>
        </p:spPr>
        <p:txBody>
          <a:bodyPr/>
          <a:lstStyle/>
          <a:p>
            <a:pPr marL="0" indent="0">
              <a:buSzTx/>
              <a:buNone/>
              <a:defRPr b="1" sz="2400"/>
            </a:pPr>
            <a:r>
              <a:t>Computer Science and Engineering Company Sponsored Project Guidelines and Information </a:t>
            </a:r>
            <a:r>
              <a:rPr b="0"/>
              <a:t>[cont’d]</a:t>
            </a:r>
            <a:endParaRPr sz="1600"/>
          </a:p>
          <a:p>
            <a:pPr marL="0" indent="0">
              <a:buSzTx/>
              <a:buNone/>
              <a:defRPr sz="2400"/>
            </a:pPr>
          </a:p>
          <a:p>
            <a:pPr marL="342900" indent="-342900">
              <a:spcBef>
                <a:spcPts val="0"/>
              </a:spcBef>
              <a:buFont typeface="Symbol"/>
              <a:buChar char="·"/>
              <a:defRPr sz="2400"/>
            </a:pPr>
            <a:r>
              <a:t>Project sponsors (“external advisors”) </a:t>
            </a:r>
            <a:r>
              <a:rPr b="1">
                <a:solidFill>
                  <a:srgbClr val="0000CC"/>
                </a:solidFill>
              </a:rPr>
              <a:t>should commit to remain with the project and be available for consultation throughout the entire cycle of the students’ project</a:t>
            </a:r>
            <a:r>
              <a:t> (September 2024 to May 2025). This is expected to require 1 or 2 hours per week of involvement. In case of repeated failure of involvement/ interaction with the advised student team(s), the course instructors reserve the right to withdraw “external advisement” status from any individual or company.  </a:t>
            </a:r>
          </a:p>
        </p:txBody>
      </p:sp>
      <p:sp>
        <p:nvSpPr>
          <p:cNvPr id="126" name="Shape 149"/>
          <p:cNvSpPr txBox="1"/>
          <p:nvPr>
            <p:ph type="sldNum" sz="quarter" idx="4294967295"/>
          </p:nvPr>
        </p:nvSpPr>
        <p:spPr>
          <a:xfrm>
            <a:off x="8308223" y="6388618"/>
            <a:ext cx="207126" cy="30059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Shape 147"/>
          <p:cNvSpPr txBox="1"/>
          <p:nvPr>
            <p:ph type="title"/>
          </p:nvPr>
        </p:nvSpPr>
        <p:spPr>
          <a:xfrm>
            <a:off x="628651" y="0"/>
            <a:ext cx="7886701" cy="940527"/>
          </a:xfrm>
          <a:prstGeom prst="rect">
            <a:avLst/>
          </a:prstGeom>
        </p:spPr>
        <p:txBody>
          <a:bodyPr/>
          <a:lstStyle/>
          <a:p>
            <a:pPr/>
            <a:r>
              <a:t>More on the Capstone Projects</a:t>
            </a:r>
          </a:p>
        </p:txBody>
      </p:sp>
      <p:sp>
        <p:nvSpPr>
          <p:cNvPr id="129" name="Shape 148"/>
          <p:cNvSpPr txBox="1"/>
          <p:nvPr>
            <p:ph type="body" idx="1"/>
          </p:nvPr>
        </p:nvSpPr>
        <p:spPr>
          <a:xfrm>
            <a:off x="426719" y="707571"/>
            <a:ext cx="8621488" cy="4972599"/>
          </a:xfrm>
          <a:prstGeom prst="rect">
            <a:avLst/>
          </a:prstGeom>
        </p:spPr>
        <p:txBody>
          <a:bodyPr/>
          <a:lstStyle/>
          <a:p>
            <a:pPr marL="0" indent="0">
              <a:buSzTx/>
              <a:buNone/>
              <a:defRPr b="1" sz="2600"/>
            </a:pPr>
            <a:r>
              <a:t>Computer Science and Engineering Company Sponsored Project Guidelines and Information [cont’d]</a:t>
            </a:r>
          </a:p>
          <a:p>
            <a:pPr marL="0" indent="0">
              <a:buSzTx/>
              <a:buNone/>
              <a:defRPr sz="1600"/>
            </a:pPr>
          </a:p>
          <a:p>
            <a:pPr marL="342900" indent="-342900">
              <a:spcBef>
                <a:spcPts val="0"/>
              </a:spcBef>
              <a:buFont typeface="Symbol"/>
              <a:buChar char="·"/>
              <a:defRPr sz="2400"/>
            </a:pPr>
            <a:r>
              <a:t>The classes are between </a:t>
            </a:r>
            <a:r>
              <a:rPr b="1">
                <a:solidFill>
                  <a:srgbClr val="0000CC"/>
                </a:solidFill>
              </a:rPr>
              <a:t>10:30 and 11:45 am</a:t>
            </a:r>
            <a:r>
              <a:rPr>
                <a:solidFill>
                  <a:srgbClr val="0000CC"/>
                </a:solidFill>
              </a:rPr>
              <a:t> </a:t>
            </a:r>
            <a:r>
              <a:t>and classes are </a:t>
            </a:r>
            <a:r>
              <a:rPr b="1">
                <a:solidFill>
                  <a:srgbClr val="0000CC"/>
                </a:solidFill>
              </a:rPr>
              <a:t>in person</a:t>
            </a:r>
            <a:r>
              <a:t>. Presentations will therefore take place in the </a:t>
            </a:r>
            <a:r>
              <a:rPr b="1">
                <a:solidFill>
                  <a:srgbClr val="0000CC"/>
                </a:solidFill>
              </a:rPr>
              <a:t>WPEB-130 classroom</a:t>
            </a:r>
            <a:r>
              <a:t>, although online meetings via Zoom could be arranged too.  Please indicate what day and time works best for you.  </a:t>
            </a:r>
          </a:p>
          <a:p>
            <a:pPr marL="342900" indent="-342900">
              <a:spcBef>
                <a:spcPts val="0"/>
              </a:spcBef>
              <a:buFont typeface="Symbol"/>
              <a:buChar char="·"/>
              <a:defRPr sz="2400"/>
            </a:pPr>
            <a:r>
              <a:t>After your presentation, </a:t>
            </a:r>
            <a:r>
              <a:rPr b="1">
                <a:solidFill>
                  <a:srgbClr val="0000CC"/>
                </a:solidFill>
              </a:rPr>
              <a:t>student teams that are interested in working on your project will contact you directly</a:t>
            </a:r>
            <a:r>
              <a:rPr b="1"/>
              <a:t>.</a:t>
            </a:r>
            <a:r>
              <a:t> It is up to you to choose the team that best meets your requirements. You may not start the project with any team if none meets them. Conversely, there is no guarantee that there will be at least a team interested in working on your project.  </a:t>
            </a:r>
          </a:p>
        </p:txBody>
      </p:sp>
      <p:sp>
        <p:nvSpPr>
          <p:cNvPr id="130" name="Shape 149"/>
          <p:cNvSpPr txBox="1"/>
          <p:nvPr>
            <p:ph type="sldNum" sz="quarter" idx="4294967295"/>
          </p:nvPr>
        </p:nvSpPr>
        <p:spPr>
          <a:xfrm>
            <a:off x="8308223" y="6388618"/>
            <a:ext cx="207126" cy="30059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Shape 130"/>
          <p:cNvSpPr txBox="1"/>
          <p:nvPr>
            <p:ph type="title"/>
          </p:nvPr>
        </p:nvSpPr>
        <p:spPr>
          <a:xfrm>
            <a:off x="628651" y="2143125"/>
            <a:ext cx="7886701" cy="1171576"/>
          </a:xfrm>
          <a:prstGeom prst="rect">
            <a:avLst/>
          </a:prstGeom>
        </p:spPr>
        <p:txBody>
          <a:bodyPr/>
          <a:lstStyle/>
          <a:p>
            <a:pPr defTabSz="452628">
              <a:defRPr sz="2574"/>
            </a:pPr>
            <a:r>
              <a:t>Sample projects from the past:</a:t>
            </a:r>
            <a:br/>
            <a:r>
              <a:t> </a:t>
            </a:r>
            <a:r>
              <a:rPr u="sng">
                <a:solidFill>
                  <a:srgbClr val="0000FF"/>
                </a:solidFill>
                <a:uFill>
                  <a:solidFill>
                    <a:srgbClr val="0000FF"/>
                  </a:solidFill>
                </a:uFill>
                <a:hlinkClick r:id="rId3" invalidUrl="" action="" tgtFrame="" tooltip="" history="1" highlightClick="0" endSnd="0"/>
              </a:rPr>
              <a:t>UrNextRoute</a:t>
            </a:r>
          </a:p>
          <a:p>
            <a:pPr defTabSz="452628">
              <a:defRPr sz="2574"/>
            </a:pPr>
            <a:r>
              <a:rPr u="sng">
                <a:solidFill>
                  <a:srgbClr val="0000FF"/>
                </a:solidFill>
                <a:uFill>
                  <a:solidFill>
                    <a:srgbClr val="0000FF"/>
                  </a:solidFill>
                </a:uFill>
                <a:hlinkClick r:id="rId4" invalidUrl="" action="" tgtFrame="" tooltip="" history="1" highlightClick="0" endSnd="0"/>
              </a:rPr>
              <a:t>Serve Your Neighbors</a:t>
            </a:r>
          </a:p>
        </p:txBody>
      </p:sp>
      <p:sp>
        <p:nvSpPr>
          <p:cNvPr id="133" name="Shape 132"/>
          <p:cNvSpPr txBox="1"/>
          <p:nvPr>
            <p:ph type="sldNum" sz="quarter" idx="4294967295"/>
          </p:nvPr>
        </p:nvSpPr>
        <p:spPr>
          <a:xfrm>
            <a:off x="8308223" y="6388618"/>
            <a:ext cx="207126" cy="30059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32"/>
                                        </p:tgtEl>
                                        <p:attrNameLst>
                                          <p:attrName>style.visibility</p:attrName>
                                        </p:attrNameLst>
                                      </p:cBhvr>
                                      <p:to>
                                        <p:strVal val="visible"/>
                                      </p:to>
                                    </p:set>
                                    <p:animEffect filter="fade" transition="in">
                                      <p:cBhvr>
                                        <p:cTn id="7" dur="5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2" grpId="1"/>
    </p:bldLst>
  </p:timing>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