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media/image1.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 id="309" r:id="rId61"/>
    <p:sldId id="310" r:id="rId62"/>
    <p:sldId id="311" r:id="rId63"/>
  </p:sldIdLst>
  <p:sldSz cx="9144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Helvetica"/>
      </a:defRPr>
    </a:lvl1pPr>
    <a:lvl2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Helvetica"/>
      </a:defRPr>
    </a:lvl2pPr>
    <a:lvl3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Helvetica"/>
      </a:defRPr>
    </a:lvl3pPr>
    <a:lvl4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Helvetica"/>
      </a:defRPr>
    </a:lvl4pPr>
    <a:lvl5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Helvetica"/>
      </a:defRPr>
    </a:lvl5pPr>
    <a:lvl6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Helvetica"/>
      </a:defRPr>
    </a:lvl6pPr>
    <a:lvl7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Helvetica"/>
      </a:defRPr>
    </a:lvl7pPr>
    <a:lvl8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Helvetica"/>
      </a:defRPr>
    </a:lvl8pPr>
    <a:lvl9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Helvetica"/>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D7E7"/>
          </a:solidFill>
        </a:fill>
      </a:tcStyle>
    </a:wholeTbl>
    <a:band2H>
      <a:tcTxStyle b="def" i="def"/>
      <a:tcStyle>
        <a:tcBdr/>
        <a:fill>
          <a:solidFill>
            <a:srgbClr val="E8ECF4"/>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D7E7"/>
          </a:solidFill>
        </a:fill>
      </a:tcStyle>
    </a:wholeTbl>
    <a:band2H>
      <a:tcTxStyle b="def" i="def"/>
      <a:tcStyle>
        <a:tcBdr/>
        <a:fill>
          <a:solidFill>
            <a:srgbClr val="E8ECF4"/>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b="def" i="def"/>
      <a:tcStyle>
        <a:tcBdr/>
        <a:fill>
          <a:solidFill>
            <a:srgbClr val="EFF3E9"/>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CF821DB8-F4EB-4A41-A1BA-3FCAFE7338EE}"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b="def" i="def"/>
      <a:tcStyle>
        <a:tcBdr/>
        <a:fill>
          <a:solidFill>
            <a:srgbClr val="FDEE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33BA23B1-9221-436E-865A-0063620EA4FD}"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 Id="rId44" Type="http://schemas.openxmlformats.org/officeDocument/2006/relationships/slide" Target="slides/slide37.xml"/><Relationship Id="rId45" Type="http://schemas.openxmlformats.org/officeDocument/2006/relationships/slide" Target="slides/slide38.xml"/><Relationship Id="rId46" Type="http://schemas.openxmlformats.org/officeDocument/2006/relationships/slide" Target="slides/slide39.xml"/><Relationship Id="rId47" Type="http://schemas.openxmlformats.org/officeDocument/2006/relationships/slide" Target="slides/slide40.xml"/><Relationship Id="rId48" Type="http://schemas.openxmlformats.org/officeDocument/2006/relationships/slide" Target="slides/slide41.xml"/><Relationship Id="rId49" Type="http://schemas.openxmlformats.org/officeDocument/2006/relationships/slide" Target="slides/slide42.xml"/><Relationship Id="rId50" Type="http://schemas.openxmlformats.org/officeDocument/2006/relationships/slide" Target="slides/slide43.xml"/><Relationship Id="rId51" Type="http://schemas.openxmlformats.org/officeDocument/2006/relationships/slide" Target="slides/slide44.xml"/><Relationship Id="rId52" Type="http://schemas.openxmlformats.org/officeDocument/2006/relationships/slide" Target="slides/slide45.xml"/><Relationship Id="rId53" Type="http://schemas.openxmlformats.org/officeDocument/2006/relationships/slide" Target="slides/slide46.xml"/><Relationship Id="rId54" Type="http://schemas.openxmlformats.org/officeDocument/2006/relationships/slide" Target="slides/slide47.xml"/><Relationship Id="rId55" Type="http://schemas.openxmlformats.org/officeDocument/2006/relationships/slide" Target="slides/slide48.xml"/><Relationship Id="rId56" Type="http://schemas.openxmlformats.org/officeDocument/2006/relationships/slide" Target="slides/slide49.xml"/><Relationship Id="rId57" Type="http://schemas.openxmlformats.org/officeDocument/2006/relationships/slide" Target="slides/slide50.xml"/><Relationship Id="rId58" Type="http://schemas.openxmlformats.org/officeDocument/2006/relationships/slide" Target="slides/slide51.xml"/><Relationship Id="rId59" Type="http://schemas.openxmlformats.org/officeDocument/2006/relationships/slide" Target="slides/slide52.xml"/><Relationship Id="rId60" Type="http://schemas.openxmlformats.org/officeDocument/2006/relationships/slide" Target="slides/slide53.xml"/><Relationship Id="rId61" Type="http://schemas.openxmlformats.org/officeDocument/2006/relationships/slide" Target="slides/slide54.xml"/><Relationship Id="rId62" Type="http://schemas.openxmlformats.org/officeDocument/2006/relationships/slide" Target="slides/slide55.xml"/><Relationship Id="rId63" Type="http://schemas.openxmlformats.org/officeDocument/2006/relationships/slide" Target="slides/slide56.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18" name="Shape 118"/>
          <p:cNvSpPr/>
          <p:nvPr>
            <p:ph type="sldImg"/>
          </p:nvPr>
        </p:nvSpPr>
        <p:spPr>
          <a:xfrm>
            <a:off x="1143000" y="685800"/>
            <a:ext cx="4572000" cy="3429000"/>
          </a:xfrm>
          <a:prstGeom prst="rect">
            <a:avLst/>
          </a:prstGeom>
        </p:spPr>
        <p:txBody>
          <a:bodyPr/>
          <a:lstStyle/>
          <a:p>
            <a:pPr/>
          </a:p>
        </p:txBody>
      </p:sp>
      <p:sp>
        <p:nvSpPr>
          <p:cNvPr id="119" name="Shape 119"/>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defRPr sz="1200">
        <a:latin typeface="+mn-lt"/>
        <a:ea typeface="+mn-ea"/>
        <a:cs typeface="+mn-cs"/>
        <a:sym typeface="Calibri"/>
      </a:defRPr>
    </a:lvl1pPr>
    <a:lvl2pPr indent="228600" defTabSz="457200" latinLnBrk="0">
      <a:defRPr sz="1200">
        <a:latin typeface="+mn-lt"/>
        <a:ea typeface="+mn-ea"/>
        <a:cs typeface="+mn-cs"/>
        <a:sym typeface="Calibri"/>
      </a:defRPr>
    </a:lvl2pPr>
    <a:lvl3pPr indent="457200" defTabSz="457200" latinLnBrk="0">
      <a:defRPr sz="1200">
        <a:latin typeface="+mn-lt"/>
        <a:ea typeface="+mn-ea"/>
        <a:cs typeface="+mn-cs"/>
        <a:sym typeface="Calibri"/>
      </a:defRPr>
    </a:lvl3pPr>
    <a:lvl4pPr indent="685800" defTabSz="457200" latinLnBrk="0">
      <a:defRPr sz="1200">
        <a:latin typeface="+mn-lt"/>
        <a:ea typeface="+mn-ea"/>
        <a:cs typeface="+mn-cs"/>
        <a:sym typeface="Calibri"/>
      </a:defRPr>
    </a:lvl4pPr>
    <a:lvl5pPr indent="914400" defTabSz="457200" latinLnBrk="0">
      <a:defRPr sz="1200">
        <a:latin typeface="+mn-lt"/>
        <a:ea typeface="+mn-ea"/>
        <a:cs typeface="+mn-cs"/>
        <a:sym typeface="Calibri"/>
      </a:defRPr>
    </a:lvl5pPr>
    <a:lvl6pPr indent="1143000" defTabSz="457200" latinLnBrk="0">
      <a:defRPr sz="1200">
        <a:latin typeface="+mn-lt"/>
        <a:ea typeface="+mn-ea"/>
        <a:cs typeface="+mn-cs"/>
        <a:sym typeface="Calibri"/>
      </a:defRPr>
    </a:lvl6pPr>
    <a:lvl7pPr indent="1371600" defTabSz="457200" latinLnBrk="0">
      <a:defRPr sz="1200">
        <a:latin typeface="+mn-lt"/>
        <a:ea typeface="+mn-ea"/>
        <a:cs typeface="+mn-cs"/>
        <a:sym typeface="Calibri"/>
      </a:defRPr>
    </a:lvl7pPr>
    <a:lvl8pPr indent="1600200" defTabSz="457200" latinLnBrk="0">
      <a:defRPr sz="1200">
        <a:latin typeface="+mn-lt"/>
        <a:ea typeface="+mn-ea"/>
        <a:cs typeface="+mn-cs"/>
        <a:sym typeface="Calibri"/>
      </a:defRPr>
    </a:lvl8pPr>
    <a:lvl9pPr indent="1828800" defTabSz="457200" latinLnBrk="0">
      <a:defRPr sz="1200">
        <a:latin typeface="+mn-lt"/>
        <a:ea typeface="+mn-ea"/>
        <a:cs typeface="+mn-cs"/>
        <a:sym typeface="Calibri"/>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0" showMasterPhAnim="1">
  <p:cSld name="Title Slide">
    <p:spTree>
      <p:nvGrpSpPr>
        <p:cNvPr id="1" name=""/>
        <p:cNvGrpSpPr/>
        <p:nvPr/>
      </p:nvGrpSpPr>
      <p:grpSpPr>
        <a:xfrm>
          <a:off x="0" y="0"/>
          <a:ext cx="0" cy="0"/>
          <a:chOff x="0" y="0"/>
          <a:chExt cx="0" cy="0"/>
        </a:xfrm>
      </p:grpSpPr>
      <p:sp>
        <p:nvSpPr>
          <p:cNvPr id="14" name="Straight Connector 8"/>
          <p:cNvSpPr/>
          <p:nvPr/>
        </p:nvSpPr>
        <p:spPr>
          <a:xfrm>
            <a:off x="457198" y="1419225"/>
            <a:ext cx="7305808" cy="1589"/>
          </a:xfrm>
          <a:prstGeom prst="line">
            <a:avLst/>
          </a:prstGeom>
          <a:ln w="25400">
            <a:solidFill>
              <a:srgbClr val="404040"/>
            </a:solidFill>
          </a:ln>
          <a:effectLst>
            <a:outerShdw sx="100000" sy="100000" kx="0" ky="0" algn="b" rotWithShape="0" blurRad="38100" dist="20000" dir="5400000">
              <a:srgbClr val="000000">
                <a:alpha val="38000"/>
              </a:srgbClr>
            </a:outerShdw>
          </a:effectLst>
        </p:spPr>
        <p:txBody>
          <a:bodyPr lIns="45718" tIns="45718" rIns="45718" bIns="45718"/>
          <a:lstStyle/>
          <a:p>
            <a:pPr/>
          </a:p>
        </p:txBody>
      </p:sp>
      <p:pic>
        <p:nvPicPr>
          <p:cNvPr id="15" name="Picture 9" descr="Picture 9"/>
          <p:cNvPicPr>
            <a:picLocks noChangeAspect="1"/>
          </p:cNvPicPr>
          <p:nvPr/>
        </p:nvPicPr>
        <p:blipFill>
          <a:blip r:embed="rId2">
            <a:extLst/>
          </a:blip>
          <a:stretch>
            <a:fillRect/>
          </a:stretch>
        </p:blipFill>
        <p:spPr>
          <a:xfrm>
            <a:off x="7750432" y="213185"/>
            <a:ext cx="923796" cy="1219357"/>
          </a:xfrm>
          <a:prstGeom prst="rect">
            <a:avLst/>
          </a:prstGeom>
          <a:ln w="12700">
            <a:miter lim="400000"/>
          </a:ln>
        </p:spPr>
      </p:pic>
      <p:sp>
        <p:nvSpPr>
          <p:cNvPr id="16" name="Straight Connector 10"/>
          <p:cNvSpPr/>
          <p:nvPr/>
        </p:nvSpPr>
        <p:spPr>
          <a:xfrm flipV="1">
            <a:off x="457199" y="1417637"/>
            <a:ext cx="8217029" cy="1590"/>
          </a:xfrm>
          <a:prstGeom prst="line">
            <a:avLst/>
          </a:prstGeom>
          <a:ln w="25400">
            <a:solidFill>
              <a:srgbClr val="404040"/>
            </a:solidFill>
          </a:ln>
          <a:effectLst>
            <a:outerShdw sx="100000" sy="100000" kx="0" ky="0" algn="b" rotWithShape="0" blurRad="38100" dist="20000" dir="5400000">
              <a:srgbClr val="000000">
                <a:alpha val="38000"/>
              </a:srgbClr>
            </a:outerShdw>
          </a:effectLst>
        </p:spPr>
        <p:txBody>
          <a:bodyPr lIns="45718" tIns="45718" rIns="45718" bIns="45718"/>
          <a:lstStyle/>
          <a:p>
            <a:pPr/>
          </a:p>
        </p:txBody>
      </p:sp>
      <p:sp>
        <p:nvSpPr>
          <p:cNvPr id="17" name="Title Text"/>
          <p:cNvSpPr txBox="1"/>
          <p:nvPr>
            <p:ph type="title"/>
          </p:nvPr>
        </p:nvSpPr>
        <p:spPr>
          <a:xfrm>
            <a:off x="685800" y="2130425"/>
            <a:ext cx="7772400" cy="1470025"/>
          </a:xfrm>
          <a:prstGeom prst="rect">
            <a:avLst/>
          </a:prstGeom>
        </p:spPr>
        <p:txBody>
          <a:bodyPr/>
          <a:lstStyle/>
          <a:p>
            <a:pPr/>
            <a:r>
              <a:t>Title Text</a:t>
            </a:r>
          </a:p>
        </p:txBody>
      </p:sp>
      <p:sp>
        <p:nvSpPr>
          <p:cNvPr id="18" name="Body Level One…"/>
          <p:cNvSpPr txBox="1"/>
          <p:nvPr>
            <p:ph type="body" sz="quarter" idx="1"/>
          </p:nvPr>
        </p:nvSpPr>
        <p:spPr>
          <a:xfrm>
            <a:off x="1371600" y="3886200"/>
            <a:ext cx="6400800" cy="1752600"/>
          </a:xfrm>
          <a:prstGeom prst="rect">
            <a:avLst/>
          </a:prstGeom>
        </p:spPr>
        <p:txBody>
          <a:bodyPr/>
          <a:lstStyle>
            <a:lvl1pPr marL="0" indent="0" algn="ctr">
              <a:spcBef>
                <a:spcPts val="700"/>
              </a:spcBef>
              <a:buSzTx/>
              <a:buNone/>
              <a:defRPr sz="3200">
                <a:solidFill>
                  <a:srgbClr val="888888"/>
                </a:solidFill>
                <a:latin typeface="+mn-lt"/>
                <a:ea typeface="+mn-ea"/>
                <a:cs typeface="+mn-cs"/>
                <a:sym typeface="Calibri"/>
              </a:defRPr>
            </a:lvl1pPr>
            <a:lvl2pPr marL="0" indent="0" algn="ctr">
              <a:spcBef>
                <a:spcPts val="700"/>
              </a:spcBef>
              <a:buSzTx/>
              <a:buNone/>
              <a:defRPr sz="3200">
                <a:solidFill>
                  <a:srgbClr val="888888"/>
                </a:solidFill>
                <a:latin typeface="+mn-lt"/>
                <a:ea typeface="+mn-ea"/>
                <a:cs typeface="+mn-cs"/>
                <a:sym typeface="Calibri"/>
              </a:defRPr>
            </a:lvl2pPr>
            <a:lvl3pPr marL="0" indent="0" algn="ctr">
              <a:spcBef>
                <a:spcPts val="700"/>
              </a:spcBef>
              <a:buSzTx/>
              <a:buNone/>
              <a:defRPr sz="3200">
                <a:solidFill>
                  <a:srgbClr val="888888"/>
                </a:solidFill>
                <a:latin typeface="+mn-lt"/>
                <a:ea typeface="+mn-ea"/>
                <a:cs typeface="+mn-cs"/>
                <a:sym typeface="Calibri"/>
              </a:defRPr>
            </a:lvl3pPr>
            <a:lvl4pPr marL="0" indent="0" algn="ctr">
              <a:spcBef>
                <a:spcPts val="700"/>
              </a:spcBef>
              <a:buSzTx/>
              <a:buNone/>
              <a:defRPr sz="3200">
                <a:solidFill>
                  <a:srgbClr val="888888"/>
                </a:solidFill>
                <a:latin typeface="+mn-lt"/>
                <a:ea typeface="+mn-ea"/>
                <a:cs typeface="+mn-cs"/>
                <a:sym typeface="Calibri"/>
              </a:defRPr>
            </a:lvl4pPr>
            <a:lvl5pPr marL="0" indent="0" algn="ctr">
              <a:spcBef>
                <a:spcPts val="700"/>
              </a:spcBef>
              <a:buSzTx/>
              <a:buNone/>
              <a:defRPr sz="3200">
                <a:solidFill>
                  <a:srgbClr val="888888"/>
                </a:solidFill>
                <a:latin typeface="+mn-lt"/>
                <a:ea typeface="+mn-ea"/>
                <a:cs typeface="+mn-cs"/>
                <a:sym typeface="Calibri"/>
              </a:defRPr>
            </a:lvl5pPr>
          </a:lstStyle>
          <a:p>
            <a:pPr/>
            <a:r>
              <a:t>Body Level One</a:t>
            </a:r>
          </a:p>
          <a:p>
            <a:pPr lvl="1"/>
            <a:r>
              <a:t>Body Level Two</a:t>
            </a:r>
          </a:p>
          <a:p>
            <a:pPr lvl="2"/>
            <a:r>
              <a:t>Body Level Three</a:t>
            </a:r>
          </a:p>
          <a:p>
            <a:pPr lvl="3"/>
            <a:r>
              <a:t>Body Level Four</a:t>
            </a:r>
          </a:p>
          <a:p>
            <a:pPr lvl="4"/>
            <a:r>
              <a:t>Body Level Five</a:t>
            </a:r>
          </a:p>
        </p:txBody>
      </p:sp>
      <p:sp>
        <p:nvSpPr>
          <p:cNvPr id="1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nd Content">
    <p:spTree>
      <p:nvGrpSpPr>
        <p:cNvPr id="1" name=""/>
        <p:cNvGrpSpPr/>
        <p:nvPr/>
      </p:nvGrpSpPr>
      <p:grpSpPr>
        <a:xfrm>
          <a:off x="0" y="0"/>
          <a:ext cx="0" cy="0"/>
          <a:chOff x="0" y="0"/>
          <a:chExt cx="0" cy="0"/>
        </a:xfrm>
      </p:grpSpPr>
      <p:sp>
        <p:nvSpPr>
          <p:cNvPr id="26" name="Title Text"/>
          <p:cNvSpPr txBox="1"/>
          <p:nvPr>
            <p:ph type="title"/>
          </p:nvPr>
        </p:nvSpPr>
        <p:spPr>
          <a:prstGeom prst="rect">
            <a:avLst/>
          </a:prstGeom>
        </p:spPr>
        <p:txBody>
          <a:bodyPr/>
          <a:lstStyle/>
          <a:p>
            <a:pPr/>
            <a:r>
              <a:t>Title Text</a:t>
            </a:r>
          </a:p>
        </p:txBody>
      </p:sp>
      <p:sp>
        <p:nvSpPr>
          <p:cNvPr id="27"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2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Section Header">
    <p:spTree>
      <p:nvGrpSpPr>
        <p:cNvPr id="1" name=""/>
        <p:cNvGrpSpPr/>
        <p:nvPr/>
      </p:nvGrpSpPr>
      <p:grpSpPr>
        <a:xfrm>
          <a:off x="0" y="0"/>
          <a:ext cx="0" cy="0"/>
          <a:chOff x="0" y="0"/>
          <a:chExt cx="0" cy="0"/>
        </a:xfrm>
      </p:grpSpPr>
      <p:sp>
        <p:nvSpPr>
          <p:cNvPr id="35" name="Straight Connector 8"/>
          <p:cNvSpPr/>
          <p:nvPr/>
        </p:nvSpPr>
        <p:spPr>
          <a:xfrm>
            <a:off x="457198" y="1419225"/>
            <a:ext cx="7305808" cy="1589"/>
          </a:xfrm>
          <a:prstGeom prst="line">
            <a:avLst/>
          </a:prstGeom>
          <a:ln w="25400">
            <a:solidFill>
              <a:srgbClr val="404040"/>
            </a:solidFill>
          </a:ln>
          <a:effectLst>
            <a:outerShdw sx="100000" sy="100000" kx="0" ky="0" algn="b" rotWithShape="0" blurRad="38100" dist="20000" dir="5400000">
              <a:srgbClr val="000000">
                <a:alpha val="38000"/>
              </a:srgbClr>
            </a:outerShdw>
          </a:effectLst>
        </p:spPr>
        <p:txBody>
          <a:bodyPr lIns="45718" tIns="45718" rIns="45718" bIns="45718"/>
          <a:lstStyle/>
          <a:p>
            <a:pPr/>
          </a:p>
        </p:txBody>
      </p:sp>
      <p:pic>
        <p:nvPicPr>
          <p:cNvPr id="36" name="Picture 9" descr="Picture 9"/>
          <p:cNvPicPr>
            <a:picLocks noChangeAspect="1"/>
          </p:cNvPicPr>
          <p:nvPr/>
        </p:nvPicPr>
        <p:blipFill>
          <a:blip r:embed="rId2">
            <a:extLst/>
          </a:blip>
          <a:stretch>
            <a:fillRect/>
          </a:stretch>
        </p:blipFill>
        <p:spPr>
          <a:xfrm>
            <a:off x="7750432" y="213185"/>
            <a:ext cx="923796" cy="1219357"/>
          </a:xfrm>
          <a:prstGeom prst="rect">
            <a:avLst/>
          </a:prstGeom>
          <a:ln w="12700">
            <a:miter lim="400000"/>
          </a:ln>
        </p:spPr>
      </p:pic>
      <p:sp>
        <p:nvSpPr>
          <p:cNvPr id="37" name="Straight Connector 10"/>
          <p:cNvSpPr/>
          <p:nvPr/>
        </p:nvSpPr>
        <p:spPr>
          <a:xfrm flipV="1">
            <a:off x="457199" y="1417637"/>
            <a:ext cx="8217029" cy="1590"/>
          </a:xfrm>
          <a:prstGeom prst="line">
            <a:avLst/>
          </a:prstGeom>
          <a:ln w="25400">
            <a:solidFill>
              <a:srgbClr val="404040"/>
            </a:solidFill>
          </a:ln>
          <a:effectLst>
            <a:outerShdw sx="100000" sy="100000" kx="0" ky="0" algn="b" rotWithShape="0" blurRad="38100" dist="20000" dir="5400000">
              <a:srgbClr val="000000">
                <a:alpha val="38000"/>
              </a:srgbClr>
            </a:outerShdw>
          </a:effectLst>
        </p:spPr>
        <p:txBody>
          <a:bodyPr lIns="45718" tIns="45718" rIns="45718" bIns="45718"/>
          <a:lstStyle/>
          <a:p>
            <a:pPr/>
          </a:p>
        </p:txBody>
      </p:sp>
      <p:sp>
        <p:nvSpPr>
          <p:cNvPr id="38" name="Title Text"/>
          <p:cNvSpPr txBox="1"/>
          <p:nvPr>
            <p:ph type="title"/>
          </p:nvPr>
        </p:nvSpPr>
        <p:spPr>
          <a:xfrm>
            <a:off x="722312" y="4406900"/>
            <a:ext cx="7772401" cy="1362075"/>
          </a:xfrm>
          <a:prstGeom prst="rect">
            <a:avLst/>
          </a:prstGeom>
        </p:spPr>
        <p:txBody>
          <a:bodyPr anchor="t"/>
          <a:lstStyle>
            <a:lvl1pPr>
              <a:defRPr cap="all" sz="4000"/>
            </a:lvl1pPr>
          </a:lstStyle>
          <a:p>
            <a:pPr/>
            <a:r>
              <a:t>Title Text</a:t>
            </a:r>
          </a:p>
        </p:txBody>
      </p:sp>
      <p:sp>
        <p:nvSpPr>
          <p:cNvPr id="39" name="Body Level One…"/>
          <p:cNvSpPr txBox="1"/>
          <p:nvPr>
            <p:ph type="body" sz="quarter" idx="1"/>
          </p:nvPr>
        </p:nvSpPr>
        <p:spPr>
          <a:xfrm>
            <a:off x="722312" y="2906713"/>
            <a:ext cx="7772401" cy="1500189"/>
          </a:xfrm>
          <a:prstGeom prst="rect">
            <a:avLst/>
          </a:prstGeom>
        </p:spPr>
        <p:txBody>
          <a:bodyPr anchor="b"/>
          <a:lstStyle>
            <a:lvl1pPr marL="0" indent="0">
              <a:spcBef>
                <a:spcPts val="400"/>
              </a:spcBef>
              <a:buSzTx/>
              <a:buNone/>
              <a:defRPr sz="2000">
                <a:solidFill>
                  <a:srgbClr val="888888"/>
                </a:solidFill>
                <a:latin typeface="+mn-lt"/>
                <a:ea typeface="+mn-ea"/>
                <a:cs typeface="+mn-cs"/>
                <a:sym typeface="Calibri"/>
              </a:defRPr>
            </a:lvl1pPr>
            <a:lvl2pPr marL="0" indent="0">
              <a:spcBef>
                <a:spcPts val="400"/>
              </a:spcBef>
              <a:buSzTx/>
              <a:buNone/>
              <a:defRPr sz="2000">
                <a:solidFill>
                  <a:srgbClr val="888888"/>
                </a:solidFill>
                <a:latin typeface="+mn-lt"/>
                <a:ea typeface="+mn-ea"/>
                <a:cs typeface="+mn-cs"/>
                <a:sym typeface="Calibri"/>
              </a:defRPr>
            </a:lvl2pPr>
            <a:lvl3pPr marL="0" indent="0">
              <a:spcBef>
                <a:spcPts val="400"/>
              </a:spcBef>
              <a:buSzTx/>
              <a:buNone/>
              <a:defRPr sz="2000">
                <a:solidFill>
                  <a:srgbClr val="888888"/>
                </a:solidFill>
                <a:latin typeface="+mn-lt"/>
                <a:ea typeface="+mn-ea"/>
                <a:cs typeface="+mn-cs"/>
                <a:sym typeface="Calibri"/>
              </a:defRPr>
            </a:lvl3pPr>
            <a:lvl4pPr marL="0" indent="0">
              <a:spcBef>
                <a:spcPts val="400"/>
              </a:spcBef>
              <a:buSzTx/>
              <a:buNone/>
              <a:defRPr sz="2000">
                <a:solidFill>
                  <a:srgbClr val="888888"/>
                </a:solidFill>
                <a:latin typeface="+mn-lt"/>
                <a:ea typeface="+mn-ea"/>
                <a:cs typeface="+mn-cs"/>
                <a:sym typeface="Calibri"/>
              </a:defRPr>
            </a:lvl4pPr>
            <a:lvl5pPr marL="0" indent="0">
              <a:spcBef>
                <a:spcPts val="400"/>
              </a:spcBef>
              <a:buSzTx/>
              <a:buNone/>
              <a:defRPr sz="2000">
                <a:solidFill>
                  <a:srgbClr val="888888"/>
                </a:solidFill>
                <a:latin typeface="+mn-lt"/>
                <a:ea typeface="+mn-ea"/>
                <a:cs typeface="+mn-cs"/>
                <a:sym typeface="Calibri"/>
              </a:defRPr>
            </a:lvl5pPr>
          </a:lstStyle>
          <a:p>
            <a:pPr/>
            <a:r>
              <a:t>Body Level One</a:t>
            </a:r>
          </a:p>
          <a:p>
            <a:pPr lvl="1"/>
            <a:r>
              <a:t>Body Level Two</a:t>
            </a:r>
          </a:p>
          <a:p>
            <a:pPr lvl="2"/>
            <a:r>
              <a:t>Body Level Three</a:t>
            </a:r>
          </a:p>
          <a:p>
            <a:pPr lvl="3"/>
            <a:r>
              <a:t>Body Level Four</a:t>
            </a:r>
          </a:p>
          <a:p>
            <a:pPr lvl="4"/>
            <a:r>
              <a:t>Body Level Five</a:t>
            </a:r>
          </a:p>
        </p:txBody>
      </p:sp>
      <p:sp>
        <p:nvSpPr>
          <p:cNvPr id="4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wo Content">
    <p:spTree>
      <p:nvGrpSpPr>
        <p:cNvPr id="1" name=""/>
        <p:cNvGrpSpPr/>
        <p:nvPr/>
      </p:nvGrpSpPr>
      <p:grpSpPr>
        <a:xfrm>
          <a:off x="0" y="0"/>
          <a:ext cx="0" cy="0"/>
          <a:chOff x="0" y="0"/>
          <a:chExt cx="0" cy="0"/>
        </a:xfrm>
      </p:grpSpPr>
      <p:sp>
        <p:nvSpPr>
          <p:cNvPr id="47" name="Straight Connector 8"/>
          <p:cNvSpPr/>
          <p:nvPr/>
        </p:nvSpPr>
        <p:spPr>
          <a:xfrm>
            <a:off x="457198" y="1419225"/>
            <a:ext cx="7305808" cy="1589"/>
          </a:xfrm>
          <a:prstGeom prst="line">
            <a:avLst/>
          </a:prstGeom>
          <a:ln w="25400">
            <a:solidFill>
              <a:srgbClr val="404040"/>
            </a:solidFill>
          </a:ln>
          <a:effectLst>
            <a:outerShdw sx="100000" sy="100000" kx="0" ky="0" algn="b" rotWithShape="0" blurRad="38100" dist="20000" dir="5400000">
              <a:srgbClr val="000000">
                <a:alpha val="38000"/>
              </a:srgbClr>
            </a:outerShdw>
          </a:effectLst>
        </p:spPr>
        <p:txBody>
          <a:bodyPr lIns="45718" tIns="45718" rIns="45718" bIns="45718"/>
          <a:lstStyle/>
          <a:p>
            <a:pPr/>
          </a:p>
        </p:txBody>
      </p:sp>
      <p:pic>
        <p:nvPicPr>
          <p:cNvPr id="48" name="Picture 9" descr="Picture 9"/>
          <p:cNvPicPr>
            <a:picLocks noChangeAspect="1"/>
          </p:cNvPicPr>
          <p:nvPr/>
        </p:nvPicPr>
        <p:blipFill>
          <a:blip r:embed="rId2">
            <a:extLst/>
          </a:blip>
          <a:stretch>
            <a:fillRect/>
          </a:stretch>
        </p:blipFill>
        <p:spPr>
          <a:xfrm>
            <a:off x="7750432" y="213185"/>
            <a:ext cx="923796" cy="1219357"/>
          </a:xfrm>
          <a:prstGeom prst="rect">
            <a:avLst/>
          </a:prstGeom>
          <a:ln w="12700">
            <a:miter lim="400000"/>
          </a:ln>
        </p:spPr>
      </p:pic>
      <p:sp>
        <p:nvSpPr>
          <p:cNvPr id="49" name="Straight Connector 10"/>
          <p:cNvSpPr/>
          <p:nvPr/>
        </p:nvSpPr>
        <p:spPr>
          <a:xfrm flipV="1">
            <a:off x="457199" y="1417637"/>
            <a:ext cx="8217029" cy="1590"/>
          </a:xfrm>
          <a:prstGeom prst="line">
            <a:avLst/>
          </a:prstGeom>
          <a:ln w="25400">
            <a:solidFill>
              <a:srgbClr val="404040"/>
            </a:solidFill>
          </a:ln>
          <a:effectLst>
            <a:outerShdw sx="100000" sy="100000" kx="0" ky="0" algn="b" rotWithShape="0" blurRad="38100" dist="20000" dir="5400000">
              <a:srgbClr val="000000">
                <a:alpha val="38000"/>
              </a:srgbClr>
            </a:outerShdw>
          </a:effectLst>
        </p:spPr>
        <p:txBody>
          <a:bodyPr lIns="45718" tIns="45718" rIns="45718" bIns="45718"/>
          <a:lstStyle/>
          <a:p>
            <a:pPr/>
          </a:p>
        </p:txBody>
      </p:sp>
      <p:sp>
        <p:nvSpPr>
          <p:cNvPr id="50" name="Title Text"/>
          <p:cNvSpPr txBox="1"/>
          <p:nvPr>
            <p:ph type="title"/>
          </p:nvPr>
        </p:nvSpPr>
        <p:spPr>
          <a:prstGeom prst="rect">
            <a:avLst/>
          </a:prstGeom>
        </p:spPr>
        <p:txBody>
          <a:bodyPr/>
          <a:lstStyle/>
          <a:p>
            <a:pPr/>
            <a:r>
              <a:t>Title Text</a:t>
            </a:r>
          </a:p>
        </p:txBody>
      </p:sp>
      <p:sp>
        <p:nvSpPr>
          <p:cNvPr id="51" name="Body Level One…"/>
          <p:cNvSpPr txBox="1"/>
          <p:nvPr>
            <p:ph type="body" sz="half" idx="1"/>
          </p:nvPr>
        </p:nvSpPr>
        <p:spPr>
          <a:xfrm>
            <a:off x="457200" y="1600200"/>
            <a:ext cx="4038600" cy="4525963"/>
          </a:xfrm>
          <a:prstGeom prst="rect">
            <a:avLst/>
          </a:prstGeom>
        </p:spPr>
        <p:txBody>
          <a:bodyPr/>
          <a:lstStyle>
            <a:lvl1pPr>
              <a:buFont typeface="Arial"/>
              <a:buChar char="•"/>
              <a:defRPr sz="2800">
                <a:solidFill>
                  <a:srgbClr val="000000"/>
                </a:solidFill>
                <a:latin typeface="+mn-lt"/>
                <a:ea typeface="+mn-ea"/>
                <a:cs typeface="+mn-cs"/>
                <a:sym typeface="Calibri"/>
              </a:defRPr>
            </a:lvl1pPr>
            <a:lvl2pPr marL="0" indent="0">
              <a:buSzTx/>
              <a:buFont typeface="Arial"/>
              <a:buNone/>
              <a:defRPr sz="2800">
                <a:solidFill>
                  <a:srgbClr val="000000"/>
                </a:solidFill>
                <a:latin typeface="+mn-lt"/>
                <a:ea typeface="+mn-ea"/>
                <a:cs typeface="+mn-cs"/>
                <a:sym typeface="Calibri"/>
              </a:defRPr>
            </a:lvl2pPr>
            <a:lvl3pPr marL="1234438" indent="-320038">
              <a:buFont typeface="Arial"/>
              <a:defRPr sz="2800">
                <a:solidFill>
                  <a:srgbClr val="000000"/>
                </a:solidFill>
                <a:latin typeface="+mn-lt"/>
                <a:ea typeface="+mn-ea"/>
                <a:cs typeface="+mn-cs"/>
                <a:sym typeface="Calibri"/>
              </a:defRPr>
            </a:lvl3pPr>
            <a:lvl4pPr marL="1727200" indent="-355600">
              <a:buFont typeface="Arial"/>
              <a:defRPr sz="2800">
                <a:solidFill>
                  <a:srgbClr val="000000"/>
                </a:solidFill>
                <a:latin typeface="+mn-lt"/>
                <a:ea typeface="+mn-ea"/>
                <a:cs typeface="+mn-cs"/>
                <a:sym typeface="Calibri"/>
              </a:defRPr>
            </a:lvl4pPr>
            <a:lvl5pPr marL="2184400" indent="-355600">
              <a:buFont typeface="Arial"/>
              <a:defRPr sz="2800">
                <a:solidFill>
                  <a:srgbClr val="000000"/>
                </a:solidFill>
                <a:latin typeface="+mn-lt"/>
                <a:ea typeface="+mn-ea"/>
                <a:cs typeface="+mn-cs"/>
                <a:sym typeface="Calibri"/>
              </a:defRPr>
            </a:lvl5pPr>
          </a:lstStyle>
          <a:p>
            <a:pPr/>
            <a:r>
              <a:t>Body Level One</a:t>
            </a:r>
          </a:p>
          <a:p>
            <a:pPr lvl="1"/>
            <a:r>
              <a:t>Body Level Two</a:t>
            </a:r>
          </a:p>
          <a:p>
            <a:pPr lvl="2"/>
            <a:r>
              <a:t>Body Level Three</a:t>
            </a:r>
          </a:p>
          <a:p>
            <a:pPr lvl="3"/>
            <a:r>
              <a:t>Body Level Four</a:t>
            </a:r>
          </a:p>
          <a:p>
            <a:pPr lvl="4"/>
            <a:r>
              <a:t>Body Level Five</a:t>
            </a:r>
          </a:p>
        </p:txBody>
      </p:sp>
      <p:sp>
        <p:nvSpPr>
          <p:cNvPr id="5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Comparison">
    <p:spTree>
      <p:nvGrpSpPr>
        <p:cNvPr id="1" name=""/>
        <p:cNvGrpSpPr/>
        <p:nvPr/>
      </p:nvGrpSpPr>
      <p:grpSpPr>
        <a:xfrm>
          <a:off x="0" y="0"/>
          <a:ext cx="0" cy="0"/>
          <a:chOff x="0" y="0"/>
          <a:chExt cx="0" cy="0"/>
        </a:xfrm>
      </p:grpSpPr>
      <p:sp>
        <p:nvSpPr>
          <p:cNvPr id="59" name="Straight Connector 8"/>
          <p:cNvSpPr/>
          <p:nvPr/>
        </p:nvSpPr>
        <p:spPr>
          <a:xfrm>
            <a:off x="457198" y="1419225"/>
            <a:ext cx="7305808" cy="1589"/>
          </a:xfrm>
          <a:prstGeom prst="line">
            <a:avLst/>
          </a:prstGeom>
          <a:ln w="25400">
            <a:solidFill>
              <a:srgbClr val="404040"/>
            </a:solidFill>
          </a:ln>
          <a:effectLst>
            <a:outerShdw sx="100000" sy="100000" kx="0" ky="0" algn="b" rotWithShape="0" blurRad="38100" dist="20000" dir="5400000">
              <a:srgbClr val="000000">
                <a:alpha val="38000"/>
              </a:srgbClr>
            </a:outerShdw>
          </a:effectLst>
        </p:spPr>
        <p:txBody>
          <a:bodyPr lIns="45718" tIns="45718" rIns="45718" bIns="45718"/>
          <a:lstStyle/>
          <a:p>
            <a:pPr/>
          </a:p>
        </p:txBody>
      </p:sp>
      <p:pic>
        <p:nvPicPr>
          <p:cNvPr id="60" name="Picture 9" descr="Picture 9"/>
          <p:cNvPicPr>
            <a:picLocks noChangeAspect="1"/>
          </p:cNvPicPr>
          <p:nvPr/>
        </p:nvPicPr>
        <p:blipFill>
          <a:blip r:embed="rId2">
            <a:extLst/>
          </a:blip>
          <a:stretch>
            <a:fillRect/>
          </a:stretch>
        </p:blipFill>
        <p:spPr>
          <a:xfrm>
            <a:off x="7750432" y="213185"/>
            <a:ext cx="923796" cy="1219357"/>
          </a:xfrm>
          <a:prstGeom prst="rect">
            <a:avLst/>
          </a:prstGeom>
          <a:ln w="12700">
            <a:miter lim="400000"/>
          </a:ln>
        </p:spPr>
      </p:pic>
      <p:sp>
        <p:nvSpPr>
          <p:cNvPr id="61" name="Straight Connector 10"/>
          <p:cNvSpPr/>
          <p:nvPr/>
        </p:nvSpPr>
        <p:spPr>
          <a:xfrm flipV="1">
            <a:off x="457199" y="1417637"/>
            <a:ext cx="8217029" cy="1590"/>
          </a:xfrm>
          <a:prstGeom prst="line">
            <a:avLst/>
          </a:prstGeom>
          <a:ln w="25400">
            <a:solidFill>
              <a:srgbClr val="404040"/>
            </a:solidFill>
          </a:ln>
          <a:effectLst>
            <a:outerShdw sx="100000" sy="100000" kx="0" ky="0" algn="b" rotWithShape="0" blurRad="38100" dist="20000" dir="5400000">
              <a:srgbClr val="000000">
                <a:alpha val="38000"/>
              </a:srgbClr>
            </a:outerShdw>
          </a:effectLst>
        </p:spPr>
        <p:txBody>
          <a:bodyPr lIns="45718" tIns="45718" rIns="45718" bIns="45718"/>
          <a:lstStyle/>
          <a:p>
            <a:pPr/>
          </a:p>
        </p:txBody>
      </p:sp>
      <p:sp>
        <p:nvSpPr>
          <p:cNvPr id="62" name="Title Text"/>
          <p:cNvSpPr txBox="1"/>
          <p:nvPr>
            <p:ph type="title"/>
          </p:nvPr>
        </p:nvSpPr>
        <p:spPr>
          <a:prstGeom prst="rect">
            <a:avLst/>
          </a:prstGeom>
        </p:spPr>
        <p:txBody>
          <a:bodyPr/>
          <a:lstStyle/>
          <a:p>
            <a:pPr/>
            <a:r>
              <a:t>Title Text</a:t>
            </a:r>
          </a:p>
        </p:txBody>
      </p:sp>
      <p:sp>
        <p:nvSpPr>
          <p:cNvPr id="63" name="Body Level One…"/>
          <p:cNvSpPr txBox="1"/>
          <p:nvPr>
            <p:ph type="body" sz="quarter" idx="1"/>
          </p:nvPr>
        </p:nvSpPr>
        <p:spPr>
          <a:xfrm>
            <a:off x="457200" y="1535112"/>
            <a:ext cx="4040188" cy="639763"/>
          </a:xfrm>
          <a:prstGeom prst="rect">
            <a:avLst/>
          </a:prstGeom>
        </p:spPr>
        <p:txBody>
          <a:bodyPr anchor="b"/>
          <a:lstStyle>
            <a:lvl1pPr marL="0" indent="0">
              <a:spcBef>
                <a:spcPts val="500"/>
              </a:spcBef>
              <a:buSzTx/>
              <a:buNone/>
              <a:defRPr b="1">
                <a:solidFill>
                  <a:srgbClr val="000000"/>
                </a:solidFill>
                <a:latin typeface="+mn-lt"/>
                <a:ea typeface="+mn-ea"/>
                <a:cs typeface="+mn-cs"/>
                <a:sym typeface="Calibri"/>
              </a:defRPr>
            </a:lvl1pPr>
            <a:lvl2pPr marL="0" indent="0">
              <a:spcBef>
                <a:spcPts val="500"/>
              </a:spcBef>
              <a:buSzTx/>
              <a:buNone/>
              <a:defRPr b="1">
                <a:solidFill>
                  <a:srgbClr val="000000"/>
                </a:solidFill>
                <a:latin typeface="+mn-lt"/>
                <a:ea typeface="+mn-ea"/>
                <a:cs typeface="+mn-cs"/>
                <a:sym typeface="Calibri"/>
              </a:defRPr>
            </a:lvl2pPr>
            <a:lvl3pPr marL="0" indent="0">
              <a:spcBef>
                <a:spcPts val="500"/>
              </a:spcBef>
              <a:buSzTx/>
              <a:buNone/>
              <a:defRPr b="1">
                <a:solidFill>
                  <a:srgbClr val="000000"/>
                </a:solidFill>
                <a:latin typeface="+mn-lt"/>
                <a:ea typeface="+mn-ea"/>
                <a:cs typeface="+mn-cs"/>
                <a:sym typeface="Calibri"/>
              </a:defRPr>
            </a:lvl3pPr>
            <a:lvl4pPr marL="0" indent="0">
              <a:spcBef>
                <a:spcPts val="500"/>
              </a:spcBef>
              <a:buSzTx/>
              <a:buNone/>
              <a:defRPr b="1">
                <a:solidFill>
                  <a:srgbClr val="000000"/>
                </a:solidFill>
                <a:latin typeface="+mn-lt"/>
                <a:ea typeface="+mn-ea"/>
                <a:cs typeface="+mn-cs"/>
                <a:sym typeface="Calibri"/>
              </a:defRPr>
            </a:lvl4pPr>
            <a:lvl5pPr marL="0" indent="0">
              <a:spcBef>
                <a:spcPts val="500"/>
              </a:spcBef>
              <a:buSzTx/>
              <a:buNone/>
              <a:defRPr b="1">
                <a:solidFill>
                  <a:srgbClr val="000000"/>
                </a:solidFill>
                <a:latin typeface="+mn-lt"/>
                <a:ea typeface="+mn-ea"/>
                <a:cs typeface="+mn-cs"/>
                <a:sym typeface="Calibri"/>
              </a:defRPr>
            </a:lvl5pPr>
          </a:lstStyle>
          <a:p>
            <a:pPr/>
            <a:r>
              <a:t>Body Level One</a:t>
            </a:r>
          </a:p>
          <a:p>
            <a:pPr lvl="1"/>
            <a:r>
              <a:t>Body Level Two</a:t>
            </a:r>
          </a:p>
          <a:p>
            <a:pPr lvl="2"/>
            <a:r>
              <a:t>Body Level Three</a:t>
            </a:r>
          </a:p>
          <a:p>
            <a:pPr lvl="3"/>
            <a:r>
              <a:t>Body Level Four</a:t>
            </a:r>
          </a:p>
          <a:p>
            <a:pPr lvl="4"/>
            <a:r>
              <a:t>Body Level Five</a:t>
            </a:r>
          </a:p>
        </p:txBody>
      </p:sp>
      <p:sp>
        <p:nvSpPr>
          <p:cNvPr id="64" name="Text Placeholder 4"/>
          <p:cNvSpPr/>
          <p:nvPr>
            <p:ph type="body" sz="quarter" idx="21"/>
          </p:nvPr>
        </p:nvSpPr>
        <p:spPr>
          <a:xfrm>
            <a:off x="4645025" y="1535111"/>
            <a:ext cx="4041775" cy="639765"/>
          </a:xfrm>
          <a:prstGeom prst="rect">
            <a:avLst/>
          </a:prstGeom>
        </p:spPr>
        <p:txBody>
          <a:bodyPr anchor="b"/>
          <a:lstStyle/>
          <a:p>
            <a:pPr>
              <a:spcBef>
                <a:spcPts val="700"/>
              </a:spcBef>
              <a:buFont typeface="Arial"/>
              <a:buChar char="•"/>
              <a:defRPr sz="3200">
                <a:solidFill>
                  <a:srgbClr val="000000"/>
                </a:solidFill>
                <a:latin typeface="+mn-lt"/>
                <a:ea typeface="+mn-ea"/>
                <a:cs typeface="+mn-cs"/>
                <a:sym typeface="Calibri"/>
              </a:defRPr>
            </a:pPr>
          </a:p>
        </p:txBody>
      </p:sp>
      <p:sp>
        <p:nvSpPr>
          <p:cNvPr id="6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Only">
    <p:spTree>
      <p:nvGrpSpPr>
        <p:cNvPr id="1" name=""/>
        <p:cNvGrpSpPr/>
        <p:nvPr/>
      </p:nvGrpSpPr>
      <p:grpSpPr>
        <a:xfrm>
          <a:off x="0" y="0"/>
          <a:ext cx="0" cy="0"/>
          <a:chOff x="0" y="0"/>
          <a:chExt cx="0" cy="0"/>
        </a:xfrm>
      </p:grpSpPr>
      <p:sp>
        <p:nvSpPr>
          <p:cNvPr id="72" name="Straight Connector 8"/>
          <p:cNvSpPr/>
          <p:nvPr/>
        </p:nvSpPr>
        <p:spPr>
          <a:xfrm>
            <a:off x="457198" y="1419225"/>
            <a:ext cx="7305808" cy="1589"/>
          </a:xfrm>
          <a:prstGeom prst="line">
            <a:avLst/>
          </a:prstGeom>
          <a:ln w="25400">
            <a:solidFill>
              <a:srgbClr val="404040"/>
            </a:solidFill>
          </a:ln>
          <a:effectLst>
            <a:outerShdw sx="100000" sy="100000" kx="0" ky="0" algn="b" rotWithShape="0" blurRad="38100" dist="20000" dir="5400000">
              <a:srgbClr val="000000">
                <a:alpha val="38000"/>
              </a:srgbClr>
            </a:outerShdw>
          </a:effectLst>
        </p:spPr>
        <p:txBody>
          <a:bodyPr lIns="45718" tIns="45718" rIns="45718" bIns="45718"/>
          <a:lstStyle/>
          <a:p>
            <a:pPr/>
          </a:p>
        </p:txBody>
      </p:sp>
      <p:pic>
        <p:nvPicPr>
          <p:cNvPr id="73" name="Picture 9" descr="Picture 9"/>
          <p:cNvPicPr>
            <a:picLocks noChangeAspect="1"/>
          </p:cNvPicPr>
          <p:nvPr/>
        </p:nvPicPr>
        <p:blipFill>
          <a:blip r:embed="rId2">
            <a:extLst/>
          </a:blip>
          <a:stretch>
            <a:fillRect/>
          </a:stretch>
        </p:blipFill>
        <p:spPr>
          <a:xfrm>
            <a:off x="7750432" y="213185"/>
            <a:ext cx="923796" cy="1219357"/>
          </a:xfrm>
          <a:prstGeom prst="rect">
            <a:avLst/>
          </a:prstGeom>
          <a:ln w="12700">
            <a:miter lim="400000"/>
          </a:ln>
        </p:spPr>
      </p:pic>
      <p:sp>
        <p:nvSpPr>
          <p:cNvPr id="74" name="Straight Connector 10"/>
          <p:cNvSpPr/>
          <p:nvPr/>
        </p:nvSpPr>
        <p:spPr>
          <a:xfrm flipV="1">
            <a:off x="457199" y="1417637"/>
            <a:ext cx="8217029" cy="1590"/>
          </a:xfrm>
          <a:prstGeom prst="line">
            <a:avLst/>
          </a:prstGeom>
          <a:ln w="25400">
            <a:solidFill>
              <a:srgbClr val="404040"/>
            </a:solidFill>
          </a:ln>
          <a:effectLst>
            <a:outerShdw sx="100000" sy="100000" kx="0" ky="0" algn="b" rotWithShape="0" blurRad="38100" dist="20000" dir="5400000">
              <a:srgbClr val="000000">
                <a:alpha val="38000"/>
              </a:srgbClr>
            </a:outerShdw>
          </a:effectLst>
        </p:spPr>
        <p:txBody>
          <a:bodyPr lIns="45718" tIns="45718" rIns="45718" bIns="45718"/>
          <a:lstStyle/>
          <a:p>
            <a:pPr/>
          </a:p>
        </p:txBody>
      </p:sp>
      <p:sp>
        <p:nvSpPr>
          <p:cNvPr id="75" name="Title Text"/>
          <p:cNvSpPr txBox="1"/>
          <p:nvPr>
            <p:ph type="title"/>
          </p:nvPr>
        </p:nvSpPr>
        <p:spPr>
          <a:prstGeom prst="rect">
            <a:avLst/>
          </a:prstGeom>
        </p:spPr>
        <p:txBody>
          <a:bodyPr/>
          <a:lstStyle/>
          <a:p>
            <a:pPr/>
            <a:r>
              <a:t>Title Text</a:t>
            </a:r>
          </a:p>
        </p:txBody>
      </p:sp>
      <p:sp>
        <p:nvSpPr>
          <p:cNvPr id="7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lank">
    <p:spTree>
      <p:nvGrpSpPr>
        <p:cNvPr id="1" name=""/>
        <p:cNvGrpSpPr/>
        <p:nvPr/>
      </p:nvGrpSpPr>
      <p:grpSpPr>
        <a:xfrm>
          <a:off x="0" y="0"/>
          <a:ext cx="0" cy="0"/>
          <a:chOff x="0" y="0"/>
          <a:chExt cx="0" cy="0"/>
        </a:xfrm>
      </p:grpSpPr>
      <p:sp>
        <p:nvSpPr>
          <p:cNvPr id="83" name="Straight Connector 8"/>
          <p:cNvSpPr/>
          <p:nvPr/>
        </p:nvSpPr>
        <p:spPr>
          <a:xfrm>
            <a:off x="457198" y="1419225"/>
            <a:ext cx="7305808" cy="1589"/>
          </a:xfrm>
          <a:prstGeom prst="line">
            <a:avLst/>
          </a:prstGeom>
          <a:ln w="25400">
            <a:solidFill>
              <a:srgbClr val="404040"/>
            </a:solidFill>
          </a:ln>
          <a:effectLst>
            <a:outerShdw sx="100000" sy="100000" kx="0" ky="0" algn="b" rotWithShape="0" blurRad="38100" dist="20000" dir="5400000">
              <a:srgbClr val="000000">
                <a:alpha val="38000"/>
              </a:srgbClr>
            </a:outerShdw>
          </a:effectLst>
        </p:spPr>
        <p:txBody>
          <a:bodyPr lIns="45718" tIns="45718" rIns="45718" bIns="45718"/>
          <a:lstStyle/>
          <a:p>
            <a:pPr/>
          </a:p>
        </p:txBody>
      </p:sp>
      <p:pic>
        <p:nvPicPr>
          <p:cNvPr id="84" name="Picture 9" descr="Picture 9"/>
          <p:cNvPicPr>
            <a:picLocks noChangeAspect="1"/>
          </p:cNvPicPr>
          <p:nvPr/>
        </p:nvPicPr>
        <p:blipFill>
          <a:blip r:embed="rId2">
            <a:extLst/>
          </a:blip>
          <a:stretch>
            <a:fillRect/>
          </a:stretch>
        </p:blipFill>
        <p:spPr>
          <a:xfrm>
            <a:off x="7750432" y="213185"/>
            <a:ext cx="923796" cy="1219357"/>
          </a:xfrm>
          <a:prstGeom prst="rect">
            <a:avLst/>
          </a:prstGeom>
          <a:ln w="12700">
            <a:miter lim="400000"/>
          </a:ln>
        </p:spPr>
      </p:pic>
      <p:sp>
        <p:nvSpPr>
          <p:cNvPr id="85" name="Straight Connector 10"/>
          <p:cNvSpPr/>
          <p:nvPr/>
        </p:nvSpPr>
        <p:spPr>
          <a:xfrm flipV="1">
            <a:off x="457199" y="1417637"/>
            <a:ext cx="8217029" cy="1590"/>
          </a:xfrm>
          <a:prstGeom prst="line">
            <a:avLst/>
          </a:prstGeom>
          <a:ln w="25400">
            <a:solidFill>
              <a:srgbClr val="404040"/>
            </a:solidFill>
          </a:ln>
          <a:effectLst>
            <a:outerShdw sx="100000" sy="100000" kx="0" ky="0" algn="b" rotWithShape="0" blurRad="38100" dist="20000" dir="5400000">
              <a:srgbClr val="000000">
                <a:alpha val="38000"/>
              </a:srgbClr>
            </a:outerShdw>
          </a:effectLst>
        </p:spPr>
        <p:txBody>
          <a:bodyPr lIns="45718" tIns="45718" rIns="45718" bIns="45718"/>
          <a:lstStyle/>
          <a:p>
            <a:pPr/>
          </a:p>
        </p:txBody>
      </p:sp>
      <p:sp>
        <p:nvSpPr>
          <p:cNvPr id="8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Content with Caption">
    <p:spTree>
      <p:nvGrpSpPr>
        <p:cNvPr id="1" name=""/>
        <p:cNvGrpSpPr/>
        <p:nvPr/>
      </p:nvGrpSpPr>
      <p:grpSpPr>
        <a:xfrm>
          <a:off x="0" y="0"/>
          <a:ext cx="0" cy="0"/>
          <a:chOff x="0" y="0"/>
          <a:chExt cx="0" cy="0"/>
        </a:xfrm>
      </p:grpSpPr>
      <p:sp>
        <p:nvSpPr>
          <p:cNvPr id="93" name="Straight Connector 8"/>
          <p:cNvSpPr/>
          <p:nvPr/>
        </p:nvSpPr>
        <p:spPr>
          <a:xfrm>
            <a:off x="457198" y="1419225"/>
            <a:ext cx="7305808" cy="1589"/>
          </a:xfrm>
          <a:prstGeom prst="line">
            <a:avLst/>
          </a:prstGeom>
          <a:ln w="25400">
            <a:solidFill>
              <a:srgbClr val="404040"/>
            </a:solidFill>
          </a:ln>
          <a:effectLst>
            <a:outerShdw sx="100000" sy="100000" kx="0" ky="0" algn="b" rotWithShape="0" blurRad="38100" dist="20000" dir="5400000">
              <a:srgbClr val="000000">
                <a:alpha val="38000"/>
              </a:srgbClr>
            </a:outerShdw>
          </a:effectLst>
        </p:spPr>
        <p:txBody>
          <a:bodyPr lIns="45718" tIns="45718" rIns="45718" bIns="45718"/>
          <a:lstStyle/>
          <a:p>
            <a:pPr/>
          </a:p>
        </p:txBody>
      </p:sp>
      <p:pic>
        <p:nvPicPr>
          <p:cNvPr id="94" name="Picture 9" descr="Picture 9"/>
          <p:cNvPicPr>
            <a:picLocks noChangeAspect="1"/>
          </p:cNvPicPr>
          <p:nvPr/>
        </p:nvPicPr>
        <p:blipFill>
          <a:blip r:embed="rId2">
            <a:extLst/>
          </a:blip>
          <a:stretch>
            <a:fillRect/>
          </a:stretch>
        </p:blipFill>
        <p:spPr>
          <a:xfrm>
            <a:off x="7750432" y="213185"/>
            <a:ext cx="923796" cy="1219357"/>
          </a:xfrm>
          <a:prstGeom prst="rect">
            <a:avLst/>
          </a:prstGeom>
          <a:ln w="12700">
            <a:miter lim="400000"/>
          </a:ln>
        </p:spPr>
      </p:pic>
      <p:sp>
        <p:nvSpPr>
          <p:cNvPr id="95" name="Straight Connector 10"/>
          <p:cNvSpPr/>
          <p:nvPr/>
        </p:nvSpPr>
        <p:spPr>
          <a:xfrm flipV="1">
            <a:off x="457199" y="1417637"/>
            <a:ext cx="8217029" cy="1590"/>
          </a:xfrm>
          <a:prstGeom prst="line">
            <a:avLst/>
          </a:prstGeom>
          <a:ln w="25400">
            <a:solidFill>
              <a:srgbClr val="404040"/>
            </a:solidFill>
          </a:ln>
          <a:effectLst>
            <a:outerShdw sx="100000" sy="100000" kx="0" ky="0" algn="b" rotWithShape="0" blurRad="38100" dist="20000" dir="5400000">
              <a:srgbClr val="000000">
                <a:alpha val="38000"/>
              </a:srgbClr>
            </a:outerShdw>
          </a:effectLst>
        </p:spPr>
        <p:txBody>
          <a:bodyPr lIns="45718" tIns="45718" rIns="45718" bIns="45718"/>
          <a:lstStyle/>
          <a:p>
            <a:pPr/>
          </a:p>
        </p:txBody>
      </p:sp>
      <p:sp>
        <p:nvSpPr>
          <p:cNvPr id="96" name="Title Text"/>
          <p:cNvSpPr txBox="1"/>
          <p:nvPr>
            <p:ph type="title"/>
          </p:nvPr>
        </p:nvSpPr>
        <p:spPr>
          <a:xfrm>
            <a:off x="457200" y="273050"/>
            <a:ext cx="3008315" cy="1162050"/>
          </a:xfrm>
          <a:prstGeom prst="rect">
            <a:avLst/>
          </a:prstGeom>
        </p:spPr>
        <p:txBody>
          <a:bodyPr anchor="b"/>
          <a:lstStyle>
            <a:lvl1pPr>
              <a:defRPr sz="2000"/>
            </a:lvl1pPr>
          </a:lstStyle>
          <a:p>
            <a:pPr/>
            <a:r>
              <a:t>Title Text</a:t>
            </a:r>
          </a:p>
        </p:txBody>
      </p:sp>
      <p:sp>
        <p:nvSpPr>
          <p:cNvPr id="97" name="Body Level One…"/>
          <p:cNvSpPr txBox="1"/>
          <p:nvPr>
            <p:ph type="body" idx="1"/>
          </p:nvPr>
        </p:nvSpPr>
        <p:spPr>
          <a:xfrm>
            <a:off x="3575050" y="273050"/>
            <a:ext cx="5111750" cy="5853113"/>
          </a:xfrm>
          <a:prstGeom prst="rect">
            <a:avLst/>
          </a:prstGeom>
        </p:spPr>
        <p:txBody>
          <a:bodyPr/>
          <a:lstStyle>
            <a:lvl1pPr>
              <a:spcBef>
                <a:spcPts val="700"/>
              </a:spcBef>
              <a:buFont typeface="Arial"/>
              <a:buChar char="•"/>
              <a:defRPr sz="3200">
                <a:solidFill>
                  <a:srgbClr val="000000"/>
                </a:solidFill>
                <a:latin typeface="+mn-lt"/>
                <a:ea typeface="+mn-ea"/>
                <a:cs typeface="+mn-cs"/>
                <a:sym typeface="Calibri"/>
              </a:defRPr>
            </a:lvl1pPr>
            <a:lvl2pPr marL="0" indent="0">
              <a:spcBef>
                <a:spcPts val="700"/>
              </a:spcBef>
              <a:buSzTx/>
              <a:buFont typeface="Arial"/>
              <a:buNone/>
              <a:defRPr sz="3200">
                <a:solidFill>
                  <a:srgbClr val="000000"/>
                </a:solidFill>
                <a:latin typeface="+mn-lt"/>
                <a:ea typeface="+mn-ea"/>
                <a:cs typeface="+mn-cs"/>
                <a:sym typeface="Calibri"/>
              </a:defRPr>
            </a:lvl2pPr>
            <a:lvl3pPr>
              <a:spcBef>
                <a:spcPts val="700"/>
              </a:spcBef>
              <a:buFont typeface="Arial"/>
              <a:defRPr sz="3200">
                <a:solidFill>
                  <a:srgbClr val="000000"/>
                </a:solidFill>
                <a:latin typeface="+mn-lt"/>
                <a:ea typeface="+mn-ea"/>
                <a:cs typeface="+mn-cs"/>
                <a:sym typeface="Calibri"/>
              </a:defRPr>
            </a:lvl3pPr>
            <a:lvl4pPr marL="1737360" indent="-365760">
              <a:spcBef>
                <a:spcPts val="700"/>
              </a:spcBef>
              <a:buFont typeface="Arial"/>
              <a:defRPr sz="3200">
                <a:solidFill>
                  <a:srgbClr val="000000"/>
                </a:solidFill>
                <a:latin typeface="+mn-lt"/>
                <a:ea typeface="+mn-ea"/>
                <a:cs typeface="+mn-cs"/>
                <a:sym typeface="Calibri"/>
              </a:defRPr>
            </a:lvl4pPr>
            <a:lvl5pPr marL="2194560" indent="-365760">
              <a:spcBef>
                <a:spcPts val="700"/>
              </a:spcBef>
              <a:buFont typeface="Arial"/>
              <a:defRPr sz="3200">
                <a:solidFill>
                  <a:srgbClr val="000000"/>
                </a:solidFill>
                <a:latin typeface="+mn-lt"/>
                <a:ea typeface="+mn-ea"/>
                <a:cs typeface="+mn-cs"/>
                <a:sym typeface="Calibri"/>
              </a:defRPr>
            </a:lvl5pPr>
          </a:lstStyle>
          <a:p>
            <a:pPr/>
            <a:r>
              <a:t>Body Level One</a:t>
            </a:r>
          </a:p>
          <a:p>
            <a:pPr lvl="1"/>
            <a:r>
              <a:t>Body Level Two</a:t>
            </a:r>
          </a:p>
          <a:p>
            <a:pPr lvl="2"/>
            <a:r>
              <a:t>Body Level Three</a:t>
            </a:r>
          </a:p>
          <a:p>
            <a:pPr lvl="3"/>
            <a:r>
              <a:t>Body Level Four</a:t>
            </a:r>
          </a:p>
          <a:p>
            <a:pPr lvl="4"/>
            <a:r>
              <a:t>Body Level Five</a:t>
            </a:r>
          </a:p>
        </p:txBody>
      </p:sp>
      <p:sp>
        <p:nvSpPr>
          <p:cNvPr id="98" name="Text Placeholder 3"/>
          <p:cNvSpPr/>
          <p:nvPr>
            <p:ph type="body" sz="half" idx="21"/>
          </p:nvPr>
        </p:nvSpPr>
        <p:spPr>
          <a:xfrm>
            <a:off x="457198" y="1435100"/>
            <a:ext cx="3008316" cy="4691063"/>
          </a:xfrm>
          <a:prstGeom prst="rect">
            <a:avLst/>
          </a:prstGeom>
        </p:spPr>
        <p:txBody>
          <a:bodyPr/>
          <a:lstStyle/>
          <a:p>
            <a:pPr>
              <a:spcBef>
                <a:spcPts val="700"/>
              </a:spcBef>
              <a:buFont typeface="Arial"/>
              <a:buChar char="•"/>
              <a:defRPr sz="3200">
                <a:solidFill>
                  <a:srgbClr val="000000"/>
                </a:solidFill>
                <a:latin typeface="+mn-lt"/>
                <a:ea typeface="+mn-ea"/>
                <a:cs typeface="+mn-cs"/>
                <a:sym typeface="Calibri"/>
              </a:defRPr>
            </a:pPr>
          </a:p>
        </p:txBody>
      </p:sp>
      <p:sp>
        <p:nvSpPr>
          <p:cNvPr id="9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Picture with Caption">
    <p:spTree>
      <p:nvGrpSpPr>
        <p:cNvPr id="1" name=""/>
        <p:cNvGrpSpPr/>
        <p:nvPr/>
      </p:nvGrpSpPr>
      <p:grpSpPr>
        <a:xfrm>
          <a:off x="0" y="0"/>
          <a:ext cx="0" cy="0"/>
          <a:chOff x="0" y="0"/>
          <a:chExt cx="0" cy="0"/>
        </a:xfrm>
      </p:grpSpPr>
      <p:sp>
        <p:nvSpPr>
          <p:cNvPr id="106" name="Straight Connector 8"/>
          <p:cNvSpPr/>
          <p:nvPr/>
        </p:nvSpPr>
        <p:spPr>
          <a:xfrm>
            <a:off x="457198" y="1419225"/>
            <a:ext cx="7305808" cy="1589"/>
          </a:xfrm>
          <a:prstGeom prst="line">
            <a:avLst/>
          </a:prstGeom>
          <a:ln w="25400">
            <a:solidFill>
              <a:srgbClr val="404040"/>
            </a:solidFill>
          </a:ln>
          <a:effectLst>
            <a:outerShdw sx="100000" sy="100000" kx="0" ky="0" algn="b" rotWithShape="0" blurRad="38100" dist="20000" dir="5400000">
              <a:srgbClr val="000000">
                <a:alpha val="38000"/>
              </a:srgbClr>
            </a:outerShdw>
          </a:effectLst>
        </p:spPr>
        <p:txBody>
          <a:bodyPr lIns="45718" tIns="45718" rIns="45718" bIns="45718"/>
          <a:lstStyle/>
          <a:p>
            <a:pPr/>
          </a:p>
        </p:txBody>
      </p:sp>
      <p:pic>
        <p:nvPicPr>
          <p:cNvPr id="107" name="Picture 9" descr="Picture 9"/>
          <p:cNvPicPr>
            <a:picLocks noChangeAspect="1"/>
          </p:cNvPicPr>
          <p:nvPr/>
        </p:nvPicPr>
        <p:blipFill>
          <a:blip r:embed="rId2">
            <a:extLst/>
          </a:blip>
          <a:stretch>
            <a:fillRect/>
          </a:stretch>
        </p:blipFill>
        <p:spPr>
          <a:xfrm>
            <a:off x="7750432" y="213185"/>
            <a:ext cx="923796" cy="1219357"/>
          </a:xfrm>
          <a:prstGeom prst="rect">
            <a:avLst/>
          </a:prstGeom>
          <a:ln w="12700">
            <a:miter lim="400000"/>
          </a:ln>
        </p:spPr>
      </p:pic>
      <p:sp>
        <p:nvSpPr>
          <p:cNvPr id="108" name="Straight Connector 10"/>
          <p:cNvSpPr/>
          <p:nvPr/>
        </p:nvSpPr>
        <p:spPr>
          <a:xfrm flipV="1">
            <a:off x="457199" y="1417637"/>
            <a:ext cx="8217029" cy="1590"/>
          </a:xfrm>
          <a:prstGeom prst="line">
            <a:avLst/>
          </a:prstGeom>
          <a:ln w="25400">
            <a:solidFill>
              <a:srgbClr val="404040"/>
            </a:solidFill>
          </a:ln>
          <a:effectLst>
            <a:outerShdw sx="100000" sy="100000" kx="0" ky="0" algn="b" rotWithShape="0" blurRad="38100" dist="20000" dir="5400000">
              <a:srgbClr val="000000">
                <a:alpha val="38000"/>
              </a:srgbClr>
            </a:outerShdw>
          </a:effectLst>
        </p:spPr>
        <p:txBody>
          <a:bodyPr lIns="45718" tIns="45718" rIns="45718" bIns="45718"/>
          <a:lstStyle/>
          <a:p>
            <a:pPr/>
          </a:p>
        </p:txBody>
      </p:sp>
      <p:sp>
        <p:nvSpPr>
          <p:cNvPr id="109" name="Title Text"/>
          <p:cNvSpPr txBox="1"/>
          <p:nvPr>
            <p:ph type="title"/>
          </p:nvPr>
        </p:nvSpPr>
        <p:spPr>
          <a:xfrm>
            <a:off x="1792288" y="4800600"/>
            <a:ext cx="5486402" cy="566738"/>
          </a:xfrm>
          <a:prstGeom prst="rect">
            <a:avLst/>
          </a:prstGeom>
        </p:spPr>
        <p:txBody>
          <a:bodyPr anchor="b"/>
          <a:lstStyle>
            <a:lvl1pPr>
              <a:defRPr sz="2000"/>
            </a:lvl1pPr>
          </a:lstStyle>
          <a:p>
            <a:pPr/>
            <a:r>
              <a:t>Title Text</a:t>
            </a:r>
          </a:p>
        </p:txBody>
      </p:sp>
      <p:sp>
        <p:nvSpPr>
          <p:cNvPr id="110" name="Picture Placeholder 2"/>
          <p:cNvSpPr/>
          <p:nvPr>
            <p:ph type="pic" sz="half" idx="21"/>
          </p:nvPr>
        </p:nvSpPr>
        <p:spPr>
          <a:xfrm>
            <a:off x="1792288" y="612775"/>
            <a:ext cx="5486402" cy="4114800"/>
          </a:xfrm>
          <a:prstGeom prst="rect">
            <a:avLst/>
          </a:prstGeom>
        </p:spPr>
        <p:txBody>
          <a:bodyPr lIns="91439" tIns="45719" rIns="91439" bIns="45719">
            <a:noAutofit/>
          </a:bodyPr>
          <a:lstStyle/>
          <a:p>
            <a:pPr/>
          </a:p>
        </p:txBody>
      </p:sp>
      <p:sp>
        <p:nvSpPr>
          <p:cNvPr id="111" name="Body Level One…"/>
          <p:cNvSpPr txBox="1"/>
          <p:nvPr>
            <p:ph type="body" sz="quarter" idx="1"/>
          </p:nvPr>
        </p:nvSpPr>
        <p:spPr>
          <a:xfrm>
            <a:off x="1792288" y="5367337"/>
            <a:ext cx="5486402" cy="804864"/>
          </a:xfrm>
          <a:prstGeom prst="rect">
            <a:avLst/>
          </a:prstGeom>
        </p:spPr>
        <p:txBody>
          <a:bodyPr/>
          <a:lstStyle>
            <a:lvl1pPr marL="0" indent="0">
              <a:spcBef>
                <a:spcPts val="300"/>
              </a:spcBef>
              <a:buSzTx/>
              <a:buNone/>
              <a:defRPr sz="1400">
                <a:solidFill>
                  <a:srgbClr val="000000"/>
                </a:solidFill>
                <a:latin typeface="+mn-lt"/>
                <a:ea typeface="+mn-ea"/>
                <a:cs typeface="+mn-cs"/>
                <a:sym typeface="Calibri"/>
              </a:defRPr>
            </a:lvl1pPr>
            <a:lvl2pPr marL="0" indent="0">
              <a:spcBef>
                <a:spcPts val="300"/>
              </a:spcBef>
              <a:buSzTx/>
              <a:buNone/>
              <a:defRPr sz="1400">
                <a:solidFill>
                  <a:srgbClr val="000000"/>
                </a:solidFill>
                <a:latin typeface="+mn-lt"/>
                <a:ea typeface="+mn-ea"/>
                <a:cs typeface="+mn-cs"/>
                <a:sym typeface="Calibri"/>
              </a:defRPr>
            </a:lvl2pPr>
            <a:lvl3pPr marL="0" indent="0">
              <a:spcBef>
                <a:spcPts val="300"/>
              </a:spcBef>
              <a:buSzTx/>
              <a:buNone/>
              <a:defRPr sz="1400">
                <a:solidFill>
                  <a:srgbClr val="000000"/>
                </a:solidFill>
                <a:latin typeface="+mn-lt"/>
                <a:ea typeface="+mn-ea"/>
                <a:cs typeface="+mn-cs"/>
                <a:sym typeface="Calibri"/>
              </a:defRPr>
            </a:lvl3pPr>
            <a:lvl4pPr marL="0" indent="0">
              <a:spcBef>
                <a:spcPts val="300"/>
              </a:spcBef>
              <a:buSzTx/>
              <a:buNone/>
              <a:defRPr sz="1400">
                <a:solidFill>
                  <a:srgbClr val="000000"/>
                </a:solidFill>
                <a:latin typeface="+mn-lt"/>
                <a:ea typeface="+mn-ea"/>
                <a:cs typeface="+mn-cs"/>
                <a:sym typeface="Calibri"/>
              </a:defRPr>
            </a:lvl4pPr>
            <a:lvl5pPr marL="0" indent="0">
              <a:spcBef>
                <a:spcPts val="300"/>
              </a:spcBef>
              <a:buSzTx/>
              <a:buNone/>
              <a:defRPr sz="1400">
                <a:solidFill>
                  <a:srgbClr val="000000"/>
                </a:solidFill>
                <a:latin typeface="+mn-lt"/>
                <a:ea typeface="+mn-ea"/>
                <a:cs typeface="+mn-cs"/>
                <a:sym typeface="Calibri"/>
              </a:defRPr>
            </a:lvl5pPr>
          </a:lstStyle>
          <a:p>
            <a:pPr/>
            <a:r>
              <a:t>Body Level One</a:t>
            </a:r>
          </a:p>
          <a:p>
            <a:pPr lvl="1"/>
            <a:r>
              <a:t>Body Level Two</a:t>
            </a:r>
          </a:p>
          <a:p>
            <a:pPr lvl="2"/>
            <a:r>
              <a:t>Body Level Three</a:t>
            </a:r>
          </a:p>
          <a:p>
            <a:pPr lvl="3"/>
            <a:r>
              <a:t>Body Level Four</a:t>
            </a:r>
          </a:p>
          <a:p>
            <a:pPr lvl="4"/>
            <a:r>
              <a:t>Body Level Five</a:t>
            </a:r>
          </a:p>
        </p:txBody>
      </p:sp>
      <p:sp>
        <p:nvSpPr>
          <p:cNvPr id="11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Straight Connector 8"/>
          <p:cNvSpPr/>
          <p:nvPr/>
        </p:nvSpPr>
        <p:spPr>
          <a:xfrm>
            <a:off x="457198" y="1419225"/>
            <a:ext cx="7305808" cy="1589"/>
          </a:xfrm>
          <a:prstGeom prst="line">
            <a:avLst/>
          </a:prstGeom>
          <a:ln w="25400">
            <a:solidFill>
              <a:srgbClr val="404040"/>
            </a:solidFill>
          </a:ln>
          <a:effectLst>
            <a:outerShdw sx="100000" sy="100000" kx="0" ky="0" algn="b" rotWithShape="0" blurRad="38100" dist="20000" dir="5400000">
              <a:srgbClr val="000000">
                <a:alpha val="38000"/>
              </a:srgbClr>
            </a:outerShdw>
          </a:effectLst>
        </p:spPr>
        <p:txBody>
          <a:bodyPr lIns="45718" tIns="45718" rIns="45718" bIns="45718"/>
          <a:lstStyle/>
          <a:p>
            <a:pPr/>
          </a:p>
        </p:txBody>
      </p:sp>
      <p:pic>
        <p:nvPicPr>
          <p:cNvPr id="3" name="Picture 9" descr="Picture 9"/>
          <p:cNvPicPr>
            <a:picLocks noChangeAspect="1"/>
          </p:cNvPicPr>
          <p:nvPr/>
        </p:nvPicPr>
        <p:blipFill>
          <a:blip r:embed="rId2">
            <a:extLst/>
          </a:blip>
          <a:stretch>
            <a:fillRect/>
          </a:stretch>
        </p:blipFill>
        <p:spPr>
          <a:xfrm>
            <a:off x="7750432" y="213185"/>
            <a:ext cx="923796" cy="1219357"/>
          </a:xfrm>
          <a:prstGeom prst="rect">
            <a:avLst/>
          </a:prstGeom>
          <a:ln w="12700">
            <a:miter lim="400000"/>
          </a:ln>
        </p:spPr>
      </p:pic>
      <p:sp>
        <p:nvSpPr>
          <p:cNvPr id="4" name="Straight Connector 10"/>
          <p:cNvSpPr/>
          <p:nvPr/>
        </p:nvSpPr>
        <p:spPr>
          <a:xfrm flipV="1">
            <a:off x="457199" y="1417637"/>
            <a:ext cx="8217029" cy="1590"/>
          </a:xfrm>
          <a:prstGeom prst="line">
            <a:avLst/>
          </a:prstGeom>
          <a:ln w="25400">
            <a:solidFill>
              <a:srgbClr val="404040"/>
            </a:solidFill>
          </a:ln>
          <a:effectLst>
            <a:outerShdw sx="100000" sy="100000" kx="0" ky="0" algn="b" rotWithShape="0" blurRad="38100" dist="20000" dir="5400000">
              <a:srgbClr val="000000">
                <a:alpha val="38000"/>
              </a:srgbClr>
            </a:outerShdw>
          </a:effectLst>
        </p:spPr>
        <p:txBody>
          <a:bodyPr lIns="45718" tIns="45718" rIns="45718" bIns="45718"/>
          <a:lstStyle/>
          <a:p>
            <a:pPr/>
          </a:p>
        </p:txBody>
      </p:sp>
      <p:sp>
        <p:nvSpPr>
          <p:cNvPr id="5" name="Title Text"/>
          <p:cNvSpPr txBox="1"/>
          <p:nvPr>
            <p:ph type="title"/>
          </p:nvPr>
        </p:nvSpPr>
        <p:spPr>
          <a:xfrm>
            <a:off x="457200" y="274638"/>
            <a:ext cx="7293234" cy="1143001"/>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normAutofit fontScale="100000" lnSpcReduction="0"/>
          </a:bodyPr>
          <a:lstStyle/>
          <a:p>
            <a:pPr/>
            <a:r>
              <a:t>Title Text</a:t>
            </a:r>
          </a:p>
        </p:txBody>
      </p:sp>
      <p:sp>
        <p:nvSpPr>
          <p:cNvPr id="6" name="Body Level One…"/>
          <p:cNvSpPr txBox="1"/>
          <p:nvPr>
            <p:ph type="body" idx="1"/>
          </p:nvPr>
        </p:nvSpPr>
        <p:spPr>
          <a:xfrm>
            <a:off x="457200" y="1600200"/>
            <a:ext cx="8229600" cy="452596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7" name="Slide Number"/>
          <p:cNvSpPr txBox="1"/>
          <p:nvPr>
            <p:ph type="sldNum" sz="quarter" idx="2"/>
          </p:nvPr>
        </p:nvSpPr>
        <p:spPr>
          <a:xfrm>
            <a:off x="8428178" y="6414761"/>
            <a:ext cx="258623" cy="248303"/>
          </a:xfrm>
          <a:prstGeom prst="rect">
            <a:avLst/>
          </a:prstGeom>
          <a:ln w="12700">
            <a:miter lim="400000"/>
          </a:ln>
        </p:spPr>
        <p:txBody>
          <a:bodyPr wrap="none" lIns="45718" tIns="45718" rIns="45718" bIns="45718" anchor="ctr">
            <a:spAutoFit/>
          </a:bodyPr>
          <a:lstStyle>
            <a:lvl1pPr algn="r">
              <a:defRPr sz="1200">
                <a:solidFill>
                  <a:srgbClr val="888888"/>
                </a:solidFill>
                <a:latin typeface="+mn-lt"/>
                <a:ea typeface="+mn-ea"/>
                <a:cs typeface="+mn-cs"/>
                <a:sym typeface="Calibri"/>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Lst>
  <p:transition xmlns:p14="http://schemas.microsoft.com/office/powerpoint/2010/main" spd="med" advClick="1"/>
  <p:txStyles>
    <p:titleStyle>
      <a:lvl1pPr marL="0" marR="0" indent="0" algn="l" defTabSz="457200" rtl="0" latinLnBrk="0">
        <a:lnSpc>
          <a:spcPct val="100000"/>
        </a:lnSpc>
        <a:spcBef>
          <a:spcPts val="0"/>
        </a:spcBef>
        <a:spcAft>
          <a:spcPts val="0"/>
        </a:spcAft>
        <a:buClrTx/>
        <a:buSzTx/>
        <a:buFontTx/>
        <a:buNone/>
        <a:tabLst/>
        <a:defRPr b="1" baseline="0" cap="none" i="0" spc="0" strike="noStrike" sz="2400" u="none">
          <a:solidFill>
            <a:srgbClr val="46424D"/>
          </a:solidFill>
          <a:uFillTx/>
          <a:latin typeface="Arial"/>
          <a:ea typeface="Arial"/>
          <a:cs typeface="Arial"/>
          <a:sym typeface="Arial"/>
        </a:defRPr>
      </a:lvl1pPr>
      <a:lvl2pPr marL="0" marR="0" indent="0" algn="l" defTabSz="457200" rtl="0" latinLnBrk="0">
        <a:lnSpc>
          <a:spcPct val="100000"/>
        </a:lnSpc>
        <a:spcBef>
          <a:spcPts val="0"/>
        </a:spcBef>
        <a:spcAft>
          <a:spcPts val="0"/>
        </a:spcAft>
        <a:buClrTx/>
        <a:buSzTx/>
        <a:buFontTx/>
        <a:buNone/>
        <a:tabLst/>
        <a:defRPr b="1" baseline="0" cap="none" i="0" spc="0" strike="noStrike" sz="2400" u="none">
          <a:solidFill>
            <a:srgbClr val="46424D"/>
          </a:solidFill>
          <a:uFillTx/>
          <a:latin typeface="Arial"/>
          <a:ea typeface="Arial"/>
          <a:cs typeface="Arial"/>
          <a:sym typeface="Arial"/>
        </a:defRPr>
      </a:lvl2pPr>
      <a:lvl3pPr marL="0" marR="0" indent="0" algn="l" defTabSz="457200" rtl="0" latinLnBrk="0">
        <a:lnSpc>
          <a:spcPct val="100000"/>
        </a:lnSpc>
        <a:spcBef>
          <a:spcPts val="0"/>
        </a:spcBef>
        <a:spcAft>
          <a:spcPts val="0"/>
        </a:spcAft>
        <a:buClrTx/>
        <a:buSzTx/>
        <a:buFontTx/>
        <a:buNone/>
        <a:tabLst/>
        <a:defRPr b="1" baseline="0" cap="none" i="0" spc="0" strike="noStrike" sz="2400" u="none">
          <a:solidFill>
            <a:srgbClr val="46424D"/>
          </a:solidFill>
          <a:uFillTx/>
          <a:latin typeface="Arial"/>
          <a:ea typeface="Arial"/>
          <a:cs typeface="Arial"/>
          <a:sym typeface="Arial"/>
        </a:defRPr>
      </a:lvl3pPr>
      <a:lvl4pPr marL="0" marR="0" indent="0" algn="l" defTabSz="457200" rtl="0" latinLnBrk="0">
        <a:lnSpc>
          <a:spcPct val="100000"/>
        </a:lnSpc>
        <a:spcBef>
          <a:spcPts val="0"/>
        </a:spcBef>
        <a:spcAft>
          <a:spcPts val="0"/>
        </a:spcAft>
        <a:buClrTx/>
        <a:buSzTx/>
        <a:buFontTx/>
        <a:buNone/>
        <a:tabLst/>
        <a:defRPr b="1" baseline="0" cap="none" i="0" spc="0" strike="noStrike" sz="2400" u="none">
          <a:solidFill>
            <a:srgbClr val="46424D"/>
          </a:solidFill>
          <a:uFillTx/>
          <a:latin typeface="Arial"/>
          <a:ea typeface="Arial"/>
          <a:cs typeface="Arial"/>
          <a:sym typeface="Arial"/>
        </a:defRPr>
      </a:lvl4pPr>
      <a:lvl5pPr marL="0" marR="0" indent="0" algn="l" defTabSz="457200" rtl="0" latinLnBrk="0">
        <a:lnSpc>
          <a:spcPct val="100000"/>
        </a:lnSpc>
        <a:spcBef>
          <a:spcPts val="0"/>
        </a:spcBef>
        <a:spcAft>
          <a:spcPts val="0"/>
        </a:spcAft>
        <a:buClrTx/>
        <a:buSzTx/>
        <a:buFontTx/>
        <a:buNone/>
        <a:tabLst/>
        <a:defRPr b="1" baseline="0" cap="none" i="0" spc="0" strike="noStrike" sz="2400" u="none">
          <a:solidFill>
            <a:srgbClr val="46424D"/>
          </a:solidFill>
          <a:uFillTx/>
          <a:latin typeface="Arial"/>
          <a:ea typeface="Arial"/>
          <a:cs typeface="Arial"/>
          <a:sym typeface="Arial"/>
        </a:defRPr>
      </a:lvl5pPr>
      <a:lvl6pPr marL="0" marR="0" indent="0" algn="l" defTabSz="457200" rtl="0" latinLnBrk="0">
        <a:lnSpc>
          <a:spcPct val="100000"/>
        </a:lnSpc>
        <a:spcBef>
          <a:spcPts val="0"/>
        </a:spcBef>
        <a:spcAft>
          <a:spcPts val="0"/>
        </a:spcAft>
        <a:buClrTx/>
        <a:buSzTx/>
        <a:buFontTx/>
        <a:buNone/>
        <a:tabLst/>
        <a:defRPr b="1" baseline="0" cap="none" i="0" spc="0" strike="noStrike" sz="2400" u="none">
          <a:solidFill>
            <a:srgbClr val="46424D"/>
          </a:solidFill>
          <a:uFillTx/>
          <a:latin typeface="Arial"/>
          <a:ea typeface="Arial"/>
          <a:cs typeface="Arial"/>
          <a:sym typeface="Arial"/>
        </a:defRPr>
      </a:lvl6pPr>
      <a:lvl7pPr marL="0" marR="0" indent="0" algn="l" defTabSz="457200" rtl="0" latinLnBrk="0">
        <a:lnSpc>
          <a:spcPct val="100000"/>
        </a:lnSpc>
        <a:spcBef>
          <a:spcPts val="0"/>
        </a:spcBef>
        <a:spcAft>
          <a:spcPts val="0"/>
        </a:spcAft>
        <a:buClrTx/>
        <a:buSzTx/>
        <a:buFontTx/>
        <a:buNone/>
        <a:tabLst/>
        <a:defRPr b="1" baseline="0" cap="none" i="0" spc="0" strike="noStrike" sz="2400" u="none">
          <a:solidFill>
            <a:srgbClr val="46424D"/>
          </a:solidFill>
          <a:uFillTx/>
          <a:latin typeface="Arial"/>
          <a:ea typeface="Arial"/>
          <a:cs typeface="Arial"/>
          <a:sym typeface="Arial"/>
        </a:defRPr>
      </a:lvl7pPr>
      <a:lvl8pPr marL="0" marR="0" indent="0" algn="l" defTabSz="457200" rtl="0" latinLnBrk="0">
        <a:lnSpc>
          <a:spcPct val="100000"/>
        </a:lnSpc>
        <a:spcBef>
          <a:spcPts val="0"/>
        </a:spcBef>
        <a:spcAft>
          <a:spcPts val="0"/>
        </a:spcAft>
        <a:buClrTx/>
        <a:buSzTx/>
        <a:buFontTx/>
        <a:buNone/>
        <a:tabLst/>
        <a:defRPr b="1" baseline="0" cap="none" i="0" spc="0" strike="noStrike" sz="2400" u="none">
          <a:solidFill>
            <a:srgbClr val="46424D"/>
          </a:solidFill>
          <a:uFillTx/>
          <a:latin typeface="Arial"/>
          <a:ea typeface="Arial"/>
          <a:cs typeface="Arial"/>
          <a:sym typeface="Arial"/>
        </a:defRPr>
      </a:lvl8pPr>
      <a:lvl9pPr marL="0" marR="0" indent="0" algn="l" defTabSz="457200" rtl="0" latinLnBrk="0">
        <a:lnSpc>
          <a:spcPct val="100000"/>
        </a:lnSpc>
        <a:spcBef>
          <a:spcPts val="0"/>
        </a:spcBef>
        <a:spcAft>
          <a:spcPts val="0"/>
        </a:spcAft>
        <a:buClrTx/>
        <a:buSzTx/>
        <a:buFontTx/>
        <a:buNone/>
        <a:tabLst/>
        <a:defRPr b="1" baseline="0" cap="none" i="0" spc="0" strike="noStrike" sz="2400" u="none">
          <a:solidFill>
            <a:srgbClr val="46424D"/>
          </a:solidFill>
          <a:uFillTx/>
          <a:latin typeface="Arial"/>
          <a:ea typeface="Arial"/>
          <a:cs typeface="Arial"/>
          <a:sym typeface="Arial"/>
        </a:defRPr>
      </a:lvl9pPr>
    </p:titleStyle>
    <p:bodyStyle>
      <a:lvl1pPr marL="342900" marR="0" indent="-342900" algn="l" defTabSz="457200" rtl="0" latinLnBrk="0">
        <a:lnSpc>
          <a:spcPct val="100000"/>
        </a:lnSpc>
        <a:spcBef>
          <a:spcPts val="600"/>
        </a:spcBef>
        <a:spcAft>
          <a:spcPts val="0"/>
        </a:spcAft>
        <a:buClrTx/>
        <a:buSzPct val="100000"/>
        <a:buFontTx/>
        <a:buChar char="◇"/>
        <a:tabLst/>
        <a:defRPr b="0" baseline="0" cap="none" i="0" spc="0" strike="noStrike" sz="2400" u="none">
          <a:solidFill>
            <a:srgbClr val="46424D"/>
          </a:solidFill>
          <a:uFillTx/>
          <a:latin typeface="Arial"/>
          <a:ea typeface="Arial"/>
          <a:cs typeface="Arial"/>
          <a:sym typeface="Arial"/>
        </a:defRPr>
      </a:lvl1pPr>
      <a:lvl2pPr marL="800100" marR="0" indent="-342900" algn="l" defTabSz="457200" rtl="0" latinLnBrk="0">
        <a:lnSpc>
          <a:spcPct val="100000"/>
        </a:lnSpc>
        <a:spcBef>
          <a:spcPts val="600"/>
        </a:spcBef>
        <a:spcAft>
          <a:spcPts val="0"/>
        </a:spcAft>
        <a:buClrTx/>
        <a:buSzPct val="100000"/>
        <a:buFontTx/>
        <a:buChar char="▪"/>
        <a:tabLst/>
        <a:defRPr b="0" baseline="0" cap="none" i="0" spc="0" strike="noStrike" sz="2400" u="none">
          <a:solidFill>
            <a:srgbClr val="46424D"/>
          </a:solidFill>
          <a:uFillTx/>
          <a:latin typeface="Arial"/>
          <a:ea typeface="Arial"/>
          <a:cs typeface="Arial"/>
          <a:sym typeface="Arial"/>
        </a:defRPr>
      </a:lvl2pPr>
      <a:lvl3pPr marL="1219200" marR="0" indent="-304800" algn="l" defTabSz="457200" rtl="0" latinLnBrk="0">
        <a:lnSpc>
          <a:spcPct val="100000"/>
        </a:lnSpc>
        <a:spcBef>
          <a:spcPts val="600"/>
        </a:spcBef>
        <a:spcAft>
          <a:spcPts val="0"/>
        </a:spcAft>
        <a:buClrTx/>
        <a:buSzPct val="100000"/>
        <a:buFontTx/>
        <a:buChar char="•"/>
        <a:tabLst/>
        <a:defRPr b="0" baseline="0" cap="none" i="0" spc="0" strike="noStrike" sz="2400" u="none">
          <a:solidFill>
            <a:srgbClr val="46424D"/>
          </a:solidFill>
          <a:uFillTx/>
          <a:latin typeface="Arial"/>
          <a:ea typeface="Arial"/>
          <a:cs typeface="Arial"/>
          <a:sym typeface="Arial"/>
        </a:defRPr>
      </a:lvl3pPr>
      <a:lvl4pPr marL="1676400" marR="0" indent="-304800" algn="l" defTabSz="457200" rtl="0" latinLnBrk="0">
        <a:lnSpc>
          <a:spcPct val="100000"/>
        </a:lnSpc>
        <a:spcBef>
          <a:spcPts val="600"/>
        </a:spcBef>
        <a:spcAft>
          <a:spcPts val="0"/>
        </a:spcAft>
        <a:buClrTx/>
        <a:buSzPct val="100000"/>
        <a:buFontTx/>
        <a:buChar char="–"/>
        <a:tabLst/>
        <a:defRPr b="0" baseline="0" cap="none" i="0" spc="0" strike="noStrike" sz="2400" u="none">
          <a:solidFill>
            <a:srgbClr val="46424D"/>
          </a:solidFill>
          <a:uFillTx/>
          <a:latin typeface="Arial"/>
          <a:ea typeface="Arial"/>
          <a:cs typeface="Arial"/>
          <a:sym typeface="Arial"/>
        </a:defRPr>
      </a:lvl4pPr>
      <a:lvl5pPr marL="2133600" marR="0" indent="-304800" algn="l" defTabSz="457200" rtl="0" latinLnBrk="0">
        <a:lnSpc>
          <a:spcPct val="100000"/>
        </a:lnSpc>
        <a:spcBef>
          <a:spcPts val="600"/>
        </a:spcBef>
        <a:spcAft>
          <a:spcPts val="0"/>
        </a:spcAft>
        <a:buClrTx/>
        <a:buSzPct val="100000"/>
        <a:buFontTx/>
        <a:buChar char="»"/>
        <a:tabLst/>
        <a:defRPr b="0" baseline="0" cap="none" i="0" spc="0" strike="noStrike" sz="2400" u="none">
          <a:solidFill>
            <a:srgbClr val="46424D"/>
          </a:solidFill>
          <a:uFillTx/>
          <a:latin typeface="Arial"/>
          <a:ea typeface="Arial"/>
          <a:cs typeface="Arial"/>
          <a:sym typeface="Arial"/>
        </a:defRPr>
      </a:lvl5pPr>
      <a:lvl6pPr marL="2560320" marR="0" indent="-274320" algn="l" defTabSz="457200" rtl="0" latinLnBrk="0">
        <a:lnSpc>
          <a:spcPct val="100000"/>
        </a:lnSpc>
        <a:spcBef>
          <a:spcPts val="600"/>
        </a:spcBef>
        <a:spcAft>
          <a:spcPts val="0"/>
        </a:spcAft>
        <a:buClrTx/>
        <a:buSzPct val="100000"/>
        <a:buFontTx/>
        <a:buChar char="•"/>
        <a:tabLst/>
        <a:defRPr b="0" baseline="0" cap="none" i="0" spc="0" strike="noStrike" sz="2400" u="none">
          <a:solidFill>
            <a:srgbClr val="46424D"/>
          </a:solidFill>
          <a:uFillTx/>
          <a:latin typeface="Arial"/>
          <a:ea typeface="Arial"/>
          <a:cs typeface="Arial"/>
          <a:sym typeface="Arial"/>
        </a:defRPr>
      </a:lvl6pPr>
      <a:lvl7pPr marL="3017520" marR="0" indent="-274320" algn="l" defTabSz="457200" rtl="0" latinLnBrk="0">
        <a:lnSpc>
          <a:spcPct val="100000"/>
        </a:lnSpc>
        <a:spcBef>
          <a:spcPts val="600"/>
        </a:spcBef>
        <a:spcAft>
          <a:spcPts val="0"/>
        </a:spcAft>
        <a:buClrTx/>
        <a:buSzPct val="100000"/>
        <a:buFontTx/>
        <a:buChar char="•"/>
        <a:tabLst/>
        <a:defRPr b="0" baseline="0" cap="none" i="0" spc="0" strike="noStrike" sz="2400" u="none">
          <a:solidFill>
            <a:srgbClr val="46424D"/>
          </a:solidFill>
          <a:uFillTx/>
          <a:latin typeface="Arial"/>
          <a:ea typeface="Arial"/>
          <a:cs typeface="Arial"/>
          <a:sym typeface="Arial"/>
        </a:defRPr>
      </a:lvl7pPr>
      <a:lvl8pPr marL="3474719" marR="0" indent="-274319" algn="l" defTabSz="457200" rtl="0" latinLnBrk="0">
        <a:lnSpc>
          <a:spcPct val="100000"/>
        </a:lnSpc>
        <a:spcBef>
          <a:spcPts val="600"/>
        </a:spcBef>
        <a:spcAft>
          <a:spcPts val="0"/>
        </a:spcAft>
        <a:buClrTx/>
        <a:buSzPct val="100000"/>
        <a:buFontTx/>
        <a:buChar char="•"/>
        <a:tabLst/>
        <a:defRPr b="0" baseline="0" cap="none" i="0" spc="0" strike="noStrike" sz="2400" u="none">
          <a:solidFill>
            <a:srgbClr val="46424D"/>
          </a:solidFill>
          <a:uFillTx/>
          <a:latin typeface="Arial"/>
          <a:ea typeface="Arial"/>
          <a:cs typeface="Arial"/>
          <a:sym typeface="Arial"/>
        </a:defRPr>
      </a:lvl8pPr>
      <a:lvl9pPr marL="3931919" marR="0" indent="-274319" algn="l" defTabSz="457200" rtl="0" latinLnBrk="0">
        <a:lnSpc>
          <a:spcPct val="100000"/>
        </a:lnSpc>
        <a:spcBef>
          <a:spcPts val="600"/>
        </a:spcBef>
        <a:spcAft>
          <a:spcPts val="0"/>
        </a:spcAft>
        <a:buClrTx/>
        <a:buSzPct val="100000"/>
        <a:buFontTx/>
        <a:buChar char="•"/>
        <a:tabLst/>
        <a:defRPr b="0" baseline="0" cap="none" i="0" spc="0" strike="noStrike" sz="2400" u="none">
          <a:solidFill>
            <a:srgbClr val="46424D"/>
          </a:solidFill>
          <a:uFillTx/>
          <a:latin typeface="Arial"/>
          <a:ea typeface="Arial"/>
          <a:cs typeface="Arial"/>
          <a:sym typeface="Arial"/>
        </a:defRPr>
      </a:lvl9pPr>
    </p:bodyStyle>
    <p:otherStyle>
      <a:lvl1pPr marL="0" marR="0" indent="0" algn="r" defTabSz="4572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1pPr>
      <a:lvl2pPr marL="0" marR="0" indent="0" algn="r" defTabSz="4572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2pPr>
      <a:lvl3pPr marL="0" marR="0" indent="0" algn="r" defTabSz="4572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3pPr>
      <a:lvl4pPr marL="0" marR="0" indent="0" algn="r" defTabSz="4572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4pPr>
      <a:lvl5pPr marL="0" marR="0" indent="0" algn="r" defTabSz="4572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5pPr>
      <a:lvl6pPr marL="0" marR="0" indent="0" algn="r" defTabSz="4572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6pPr>
      <a:lvl7pPr marL="0" marR="0" indent="0" algn="r" defTabSz="4572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7pPr>
      <a:lvl8pPr marL="0" marR="0" indent="0" algn="r" defTabSz="4572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8pPr>
      <a:lvl9pPr marL="0" marR="0" indent="0" algn="r" defTabSz="4572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iansommerville.com/software-engineering-book/" TargetMode="External"/></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17.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png"/></Relationships>

</file>

<file path=ppt/slides/_rels/slide19.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4.png"/></Relationships>

</file>

<file path=ppt/slides/_rels/slide21.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5.png"/></Relationships>

</file>

<file path=ppt/slides/_rels/slide25.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6.png"/></Relationships>

</file>

<file path=ppt/slides/_rels/slide26.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7.png"/></Relationships>

</file>

<file path=ppt/slides/_rels/slide27.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8.png"/></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9.png"/></Relationships>

</file>

<file path=ppt/slides/_rels/slide31.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0.png"/></Relationships>

</file>

<file path=ppt/slides/_rels/slide33.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1.png"/></Relationships>

</file>

<file path=ppt/slides/_rels/slide37.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2.png"/></Relationships>

</file>

<file path=ppt/slides/_rels/slide38.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3.png"/></Relationships>

</file>

<file path=ppt/slides/_rels/slide41.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4.png"/></Relationships>

</file>

<file path=ppt/slides/_rels/slide42.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5.png"/></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6.png"/></Relationships>

</file>

<file path=ppt/slides/_rels/slide51.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1" name="Footer Placeholder 5"/>
          <p:cNvSpPr txBox="1"/>
          <p:nvPr/>
        </p:nvSpPr>
        <p:spPr>
          <a:xfrm>
            <a:off x="3169920" y="6414761"/>
            <a:ext cx="2804162" cy="24830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sz="1200">
                <a:solidFill>
                  <a:srgbClr val="888888"/>
                </a:solidFill>
                <a:latin typeface="+mn-lt"/>
                <a:ea typeface="+mn-ea"/>
                <a:cs typeface="+mn-cs"/>
                <a:sym typeface="Calibri"/>
              </a:defRPr>
            </a:lvl1pPr>
          </a:lstStyle>
          <a:p>
            <a:pPr/>
            <a:r>
              <a:t>Chapter 5 System Modeling</a:t>
            </a:r>
          </a:p>
        </p:txBody>
      </p:sp>
      <p:sp>
        <p:nvSpPr>
          <p:cNvPr id="122" name="Title 3"/>
          <p:cNvSpPr txBox="1"/>
          <p:nvPr>
            <p:ph type="title"/>
          </p:nvPr>
        </p:nvSpPr>
        <p:spPr>
          <a:xfrm>
            <a:off x="457199" y="1422400"/>
            <a:ext cx="7293234" cy="1143000"/>
          </a:xfrm>
          <a:prstGeom prst="rect">
            <a:avLst/>
          </a:prstGeom>
        </p:spPr>
        <p:txBody>
          <a:bodyPr/>
          <a:lstStyle/>
          <a:p>
            <a:pPr/>
            <a:r>
              <a:t>Chapter 5 – System Modeling</a:t>
            </a:r>
          </a:p>
        </p:txBody>
      </p:sp>
      <p:sp>
        <p:nvSpPr>
          <p:cNvPr id="123" name="Slide Number Placeholder 4"/>
          <p:cNvSpPr txBox="1"/>
          <p:nvPr>
            <p:ph type="sldNum" sz="quarter" idx="4294967295"/>
          </p:nvPr>
        </p:nvSpPr>
        <p:spPr>
          <a:xfrm>
            <a:off x="8505418" y="6414760"/>
            <a:ext cx="181380" cy="248303"/>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24" name="TextBox 4"/>
          <p:cNvSpPr txBox="1"/>
          <p:nvPr/>
        </p:nvSpPr>
        <p:spPr>
          <a:xfrm>
            <a:off x="510857" y="741363"/>
            <a:ext cx="2760163" cy="350660"/>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a:solidFill>
                  <a:srgbClr val="595959"/>
                </a:solidFill>
                <a:latin typeface="Arial"/>
                <a:ea typeface="Arial"/>
                <a:cs typeface="Arial"/>
                <a:sym typeface="Arial"/>
              </a:defRPr>
            </a:lvl1pPr>
          </a:lstStyle>
          <a:p>
            <a:pPr/>
            <a:r>
              <a:t>CS 425  October 17, 2024</a:t>
            </a:r>
          </a:p>
        </p:txBody>
      </p:sp>
      <p:sp>
        <p:nvSpPr>
          <p:cNvPr id="125" name="Subtitle 2"/>
          <p:cNvSpPr txBox="1"/>
          <p:nvPr/>
        </p:nvSpPr>
        <p:spPr>
          <a:xfrm>
            <a:off x="1417319" y="2808422"/>
            <a:ext cx="6309362" cy="1665445"/>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lgn="ctr">
              <a:spcBef>
                <a:spcPts val="700"/>
              </a:spcBef>
              <a:defRPr sz="3200">
                <a:solidFill>
                  <a:srgbClr val="595959"/>
                </a:solidFill>
                <a:latin typeface="+mn-lt"/>
                <a:ea typeface="+mn-ea"/>
                <a:cs typeface="+mn-cs"/>
                <a:sym typeface="Calibri"/>
              </a:defRPr>
            </a:pPr>
            <a:r>
              <a:t>Ian Sommerville, </a:t>
            </a:r>
            <a:endParaRPr>
              <a:latin typeface="Arial"/>
              <a:ea typeface="Arial"/>
              <a:cs typeface="Arial"/>
              <a:sym typeface="Arial"/>
            </a:endParaRPr>
          </a:p>
          <a:p>
            <a:pPr algn="ctr">
              <a:spcBef>
                <a:spcPts val="700"/>
              </a:spcBef>
              <a:defRPr i="1" sz="3200">
                <a:solidFill>
                  <a:srgbClr val="0070C0"/>
                </a:solidFill>
                <a:latin typeface="+mn-lt"/>
                <a:ea typeface="+mn-ea"/>
                <a:cs typeface="+mn-cs"/>
                <a:sym typeface="Calibri"/>
              </a:defRPr>
            </a:pPr>
            <a:r>
              <a:t>Software Engineering</a:t>
            </a:r>
            <a:r>
              <a:rPr i="0">
                <a:solidFill>
                  <a:srgbClr val="595959"/>
                </a:solidFill>
              </a:rPr>
              <a:t>, 10</a:t>
            </a:r>
            <a:r>
              <a:rPr baseline="30000" i="0">
                <a:solidFill>
                  <a:srgbClr val="595959"/>
                </a:solidFill>
              </a:rPr>
              <a:t>th</a:t>
            </a:r>
            <a:r>
              <a:rPr i="0">
                <a:solidFill>
                  <a:srgbClr val="595959"/>
                </a:solidFill>
              </a:rPr>
              <a:t> Edition</a:t>
            </a:r>
            <a:endParaRPr>
              <a:latin typeface="Arial"/>
              <a:ea typeface="Arial"/>
              <a:cs typeface="Arial"/>
              <a:sym typeface="Arial"/>
            </a:endParaRPr>
          </a:p>
          <a:p>
            <a:pPr algn="ctr">
              <a:spcBef>
                <a:spcPts val="700"/>
              </a:spcBef>
              <a:defRPr sz="3200">
                <a:solidFill>
                  <a:srgbClr val="595959"/>
                </a:solidFill>
                <a:latin typeface="+mn-lt"/>
                <a:ea typeface="+mn-ea"/>
                <a:cs typeface="+mn-cs"/>
                <a:sym typeface="Calibri"/>
              </a:defRPr>
            </a:pPr>
            <a:r>
              <a:t>Pearson Education, Addison-Wesley</a:t>
            </a:r>
          </a:p>
        </p:txBody>
      </p:sp>
      <p:sp>
        <p:nvSpPr>
          <p:cNvPr id="126" name="Rectangle 8"/>
          <p:cNvSpPr txBox="1"/>
          <p:nvPr/>
        </p:nvSpPr>
        <p:spPr>
          <a:xfrm>
            <a:off x="585443" y="5227716"/>
            <a:ext cx="8052731" cy="617360"/>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defRPr>
                <a:solidFill>
                  <a:srgbClr val="595959"/>
                </a:solidFill>
                <a:latin typeface="Arial"/>
                <a:ea typeface="Arial"/>
                <a:cs typeface="Arial"/>
                <a:sym typeface="Arial"/>
              </a:defRPr>
            </a:pPr>
            <a:r>
              <a:t>Note: These are a slightly modified version of Chapter 5 slides available from the author’s site </a:t>
            </a:r>
            <a:r>
              <a:rPr u="sng">
                <a:solidFill>
                  <a:srgbClr val="0000FF"/>
                </a:solidFill>
                <a:uFill>
                  <a:solidFill>
                    <a:srgbClr val="0000FF"/>
                  </a:solidFill>
                </a:uFill>
                <a:hlinkClick r:id="rId2" invalidUrl="" action="" tgtFrame="" tooltip="" history="1" highlightClick="0" endSnd="0"/>
              </a:rPr>
              <a:t>http://iansommerville.com/software-engineering-book/</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7" name="Footer Placeholder 4"/>
          <p:cNvSpPr txBox="1"/>
          <p:nvPr/>
        </p:nvSpPr>
        <p:spPr>
          <a:xfrm>
            <a:off x="3169920" y="6414761"/>
            <a:ext cx="2804162" cy="24830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sz="1200">
                <a:solidFill>
                  <a:srgbClr val="888888"/>
                </a:solidFill>
                <a:latin typeface="+mn-lt"/>
                <a:ea typeface="+mn-ea"/>
                <a:cs typeface="+mn-cs"/>
                <a:sym typeface="Calibri"/>
              </a:defRPr>
            </a:lvl1pPr>
          </a:lstStyle>
          <a:p>
            <a:pPr/>
            <a:r>
              <a:t>Chapter 5 System Modeling</a:t>
            </a:r>
          </a:p>
        </p:txBody>
      </p:sp>
      <p:sp>
        <p:nvSpPr>
          <p:cNvPr id="168" name="Title 1"/>
          <p:cNvSpPr txBox="1"/>
          <p:nvPr>
            <p:ph type="title"/>
          </p:nvPr>
        </p:nvSpPr>
        <p:spPr>
          <a:xfrm>
            <a:off x="457199" y="274638"/>
            <a:ext cx="7293234" cy="1143001"/>
          </a:xfrm>
          <a:prstGeom prst="rect">
            <a:avLst/>
          </a:prstGeom>
        </p:spPr>
        <p:txBody>
          <a:bodyPr/>
          <a:lstStyle/>
          <a:p>
            <a:pPr/>
            <a:r>
              <a:t>System boundaries</a:t>
            </a:r>
          </a:p>
        </p:txBody>
      </p:sp>
      <p:sp>
        <p:nvSpPr>
          <p:cNvPr id="169" name="Content Placeholder 2"/>
          <p:cNvSpPr txBox="1"/>
          <p:nvPr>
            <p:ph type="body" idx="1"/>
          </p:nvPr>
        </p:nvSpPr>
        <p:spPr>
          <a:xfrm>
            <a:off x="457200" y="1600200"/>
            <a:ext cx="8229600" cy="4525963"/>
          </a:xfrm>
          <a:prstGeom prst="rect">
            <a:avLst/>
          </a:prstGeom>
        </p:spPr>
        <p:txBody>
          <a:bodyPr/>
          <a:lstStyle/>
          <a:p>
            <a:pPr>
              <a:defRPr>
                <a:solidFill>
                  <a:srgbClr val="0000FF"/>
                </a:solidFill>
              </a:defRPr>
            </a:pPr>
            <a:r>
              <a:t>System boundaries </a:t>
            </a:r>
            <a:r>
              <a:rPr>
                <a:solidFill>
                  <a:srgbClr val="46424D"/>
                </a:solidFill>
              </a:rPr>
              <a:t>are established to define what is inside and what is outside the system</a:t>
            </a:r>
            <a:endParaRPr>
              <a:solidFill>
                <a:srgbClr val="46424D"/>
              </a:solidFill>
            </a:endParaRPr>
          </a:p>
          <a:p>
            <a:pPr lvl="1" marL="742950" indent="-285750">
              <a:spcBef>
                <a:spcPts val="300"/>
              </a:spcBef>
              <a:defRPr sz="2000"/>
            </a:pPr>
            <a:r>
              <a:t>They show other systems that are used or depend on the system being developed</a:t>
            </a:r>
          </a:p>
          <a:p>
            <a:pPr/>
            <a:r>
              <a:t>The position of the system boundary has a profound </a:t>
            </a:r>
            <a:r>
              <a:rPr>
                <a:solidFill>
                  <a:srgbClr val="0000FF"/>
                </a:solidFill>
              </a:rPr>
              <a:t>effect on the system requirements </a:t>
            </a:r>
            <a:endParaRPr>
              <a:solidFill>
                <a:srgbClr val="0000FF"/>
              </a:solidFill>
            </a:endParaRPr>
          </a:p>
          <a:p>
            <a:pPr/>
            <a:r>
              <a:t>Defining a system boundary may be a political judgment</a:t>
            </a:r>
          </a:p>
          <a:p>
            <a:pPr lvl="1" marL="742950" indent="-285750">
              <a:spcBef>
                <a:spcPts val="300"/>
              </a:spcBef>
              <a:defRPr sz="2000"/>
            </a:pPr>
            <a:r>
              <a:t>There may be pressures to develop system boundaries that increase /decrease the influence or workload of different parts of an organization</a:t>
            </a:r>
          </a:p>
        </p:txBody>
      </p:sp>
      <p:sp>
        <p:nvSpPr>
          <p:cNvPr id="170" name="Slide Number Placeholder 3"/>
          <p:cNvSpPr txBox="1"/>
          <p:nvPr>
            <p:ph type="sldNum" sz="quarter" idx="4294967295"/>
          </p:nvPr>
        </p:nvSpPr>
        <p:spPr>
          <a:xfrm>
            <a:off x="8428176" y="6414760"/>
            <a:ext cx="258622" cy="248303"/>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med" advClick="1" p14:dur="1000">
        <p:wipe dir="r"/>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2" name="Footer Placeholder 5"/>
          <p:cNvSpPr txBox="1"/>
          <p:nvPr/>
        </p:nvSpPr>
        <p:spPr>
          <a:xfrm>
            <a:off x="3169920" y="6414761"/>
            <a:ext cx="2804162" cy="24830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sz="1200">
                <a:solidFill>
                  <a:srgbClr val="888888"/>
                </a:solidFill>
                <a:latin typeface="+mn-lt"/>
                <a:ea typeface="+mn-ea"/>
                <a:cs typeface="+mn-cs"/>
                <a:sym typeface="Calibri"/>
              </a:defRPr>
            </a:lvl1pPr>
          </a:lstStyle>
          <a:p>
            <a:pPr/>
            <a:r>
              <a:t>Chapter 5 System Modeling</a:t>
            </a:r>
          </a:p>
        </p:txBody>
      </p:sp>
      <p:sp>
        <p:nvSpPr>
          <p:cNvPr id="173" name="Title 1"/>
          <p:cNvSpPr txBox="1"/>
          <p:nvPr>
            <p:ph type="title"/>
          </p:nvPr>
        </p:nvSpPr>
        <p:spPr>
          <a:xfrm>
            <a:off x="457199" y="274638"/>
            <a:ext cx="7293234" cy="1143001"/>
          </a:xfrm>
          <a:prstGeom prst="rect">
            <a:avLst/>
          </a:prstGeom>
        </p:spPr>
        <p:txBody>
          <a:bodyPr/>
          <a:lstStyle/>
          <a:p>
            <a:pPr/>
            <a:r>
              <a:t>The context of the Mentcare system</a:t>
            </a:r>
          </a:p>
        </p:txBody>
      </p:sp>
      <p:sp>
        <p:nvSpPr>
          <p:cNvPr id="174" name="Slide Number Placeholder 4"/>
          <p:cNvSpPr txBox="1"/>
          <p:nvPr>
            <p:ph type="sldNum" sz="quarter" idx="4294967295"/>
          </p:nvPr>
        </p:nvSpPr>
        <p:spPr>
          <a:xfrm>
            <a:off x="8428176" y="6414760"/>
            <a:ext cx="258622" cy="248303"/>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175" name="Picture 1" descr="Picture 1"/>
          <p:cNvPicPr>
            <a:picLocks noChangeAspect="1"/>
          </p:cNvPicPr>
          <p:nvPr/>
        </p:nvPicPr>
        <p:blipFill>
          <a:blip r:embed="rId2">
            <a:extLst/>
          </a:blip>
          <a:stretch>
            <a:fillRect/>
          </a:stretch>
        </p:blipFill>
        <p:spPr>
          <a:xfrm>
            <a:off x="1625600" y="2057400"/>
            <a:ext cx="5645150" cy="3556000"/>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med" advClick="1" p14:dur="1000">
        <p:wipe dir="r"/>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7" name="Footer Placeholder 5"/>
          <p:cNvSpPr txBox="1"/>
          <p:nvPr/>
        </p:nvSpPr>
        <p:spPr>
          <a:xfrm>
            <a:off x="3169920" y="6414761"/>
            <a:ext cx="2804162" cy="24830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sz="1200">
                <a:solidFill>
                  <a:srgbClr val="888888"/>
                </a:solidFill>
                <a:latin typeface="+mn-lt"/>
                <a:ea typeface="+mn-ea"/>
                <a:cs typeface="+mn-cs"/>
                <a:sym typeface="Calibri"/>
              </a:defRPr>
            </a:lvl1pPr>
          </a:lstStyle>
          <a:p>
            <a:pPr/>
            <a:r>
              <a:t>Chapter 5 System Modeling</a:t>
            </a:r>
          </a:p>
        </p:txBody>
      </p:sp>
      <p:sp>
        <p:nvSpPr>
          <p:cNvPr id="178" name="Title 1"/>
          <p:cNvSpPr txBox="1"/>
          <p:nvPr>
            <p:ph type="title"/>
          </p:nvPr>
        </p:nvSpPr>
        <p:spPr>
          <a:xfrm>
            <a:off x="457199" y="274638"/>
            <a:ext cx="7293234" cy="1143001"/>
          </a:xfrm>
          <a:prstGeom prst="rect">
            <a:avLst/>
          </a:prstGeom>
        </p:spPr>
        <p:txBody>
          <a:bodyPr/>
          <a:lstStyle/>
          <a:p>
            <a:pPr/>
            <a:r>
              <a:t>Process perspective</a:t>
            </a:r>
          </a:p>
        </p:txBody>
      </p:sp>
      <p:sp>
        <p:nvSpPr>
          <p:cNvPr id="179" name="Content Placeholder 3"/>
          <p:cNvSpPr txBox="1"/>
          <p:nvPr>
            <p:ph type="body" idx="1"/>
          </p:nvPr>
        </p:nvSpPr>
        <p:spPr>
          <a:xfrm>
            <a:off x="457200" y="1600200"/>
            <a:ext cx="8229600" cy="4525963"/>
          </a:xfrm>
          <a:prstGeom prst="rect">
            <a:avLst/>
          </a:prstGeom>
        </p:spPr>
        <p:txBody>
          <a:bodyPr/>
          <a:lstStyle/>
          <a:p>
            <a:pPr/>
            <a:r>
              <a:t>Context models </a:t>
            </a:r>
            <a:r>
              <a:rPr>
                <a:solidFill>
                  <a:srgbClr val="0000FF"/>
                </a:solidFill>
              </a:rPr>
              <a:t>simply show the other systems in the environment</a:t>
            </a:r>
            <a:r>
              <a:t>, not how the system being developed is used in that environment</a:t>
            </a:r>
          </a:p>
          <a:p>
            <a:pPr>
              <a:defRPr>
                <a:solidFill>
                  <a:srgbClr val="0000FF"/>
                </a:solidFill>
              </a:defRPr>
            </a:pPr>
            <a:r>
              <a:t>Process models </a:t>
            </a:r>
            <a:r>
              <a:rPr>
                <a:solidFill>
                  <a:srgbClr val="46424D"/>
                </a:solidFill>
              </a:rPr>
              <a:t>reveal how the system being developed is used in broader business processes</a:t>
            </a:r>
            <a:endParaRPr>
              <a:solidFill>
                <a:srgbClr val="46424D"/>
              </a:solidFill>
            </a:endParaRPr>
          </a:p>
          <a:p>
            <a:pPr>
              <a:defRPr>
                <a:solidFill>
                  <a:srgbClr val="0000FF"/>
                </a:solidFill>
              </a:defRPr>
            </a:pPr>
            <a:r>
              <a:t>UML activity diagrams </a:t>
            </a:r>
            <a:r>
              <a:rPr>
                <a:solidFill>
                  <a:srgbClr val="46424D"/>
                </a:solidFill>
              </a:rPr>
              <a:t>may be used to define business process models</a:t>
            </a:r>
          </a:p>
        </p:txBody>
      </p:sp>
      <p:sp>
        <p:nvSpPr>
          <p:cNvPr id="180" name="Slide Number Placeholder 4"/>
          <p:cNvSpPr txBox="1"/>
          <p:nvPr>
            <p:ph type="sldNum" sz="quarter" idx="4294967295"/>
          </p:nvPr>
        </p:nvSpPr>
        <p:spPr>
          <a:xfrm>
            <a:off x="8428176" y="6414760"/>
            <a:ext cx="258622" cy="248303"/>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med" advClick="1" p14:dur="1000">
        <p:wipe dir="r"/>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2" name="Footer Placeholder 2"/>
          <p:cNvSpPr txBox="1"/>
          <p:nvPr/>
        </p:nvSpPr>
        <p:spPr>
          <a:xfrm>
            <a:off x="3169920" y="6414761"/>
            <a:ext cx="2804162" cy="24830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sz="1200">
                <a:solidFill>
                  <a:srgbClr val="888888"/>
                </a:solidFill>
                <a:latin typeface="+mn-lt"/>
                <a:ea typeface="+mn-ea"/>
                <a:cs typeface="+mn-cs"/>
                <a:sym typeface="Calibri"/>
              </a:defRPr>
            </a:lvl1pPr>
          </a:lstStyle>
          <a:p>
            <a:pPr/>
            <a:r>
              <a:t>Chapter 5 System Modeling</a:t>
            </a:r>
          </a:p>
        </p:txBody>
      </p:sp>
      <p:sp>
        <p:nvSpPr>
          <p:cNvPr id="183" name="Title 1"/>
          <p:cNvSpPr txBox="1"/>
          <p:nvPr>
            <p:ph type="title"/>
          </p:nvPr>
        </p:nvSpPr>
        <p:spPr>
          <a:xfrm>
            <a:off x="457200" y="2243138"/>
            <a:ext cx="8229600" cy="1143002"/>
          </a:xfrm>
          <a:prstGeom prst="rect">
            <a:avLst/>
          </a:prstGeom>
        </p:spPr>
        <p:txBody>
          <a:bodyPr/>
          <a:lstStyle>
            <a:lvl1pPr algn="ctr"/>
          </a:lstStyle>
          <a:p>
            <a:pPr/>
            <a:r>
              <a:t>Interaction models</a:t>
            </a:r>
          </a:p>
        </p:txBody>
      </p:sp>
      <p:sp>
        <p:nvSpPr>
          <p:cNvPr id="184" name="Slide Number Placeholder 3"/>
          <p:cNvSpPr txBox="1"/>
          <p:nvPr>
            <p:ph type="sldNum" sz="quarter" idx="4294967295"/>
          </p:nvPr>
        </p:nvSpPr>
        <p:spPr>
          <a:xfrm>
            <a:off x="8428176" y="6414760"/>
            <a:ext cx="258622" cy="248303"/>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med" advClick="1" p14:dur="1000">
        <p:wipe dir="r"/>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6" name="Footer Placeholder 4"/>
          <p:cNvSpPr txBox="1"/>
          <p:nvPr/>
        </p:nvSpPr>
        <p:spPr>
          <a:xfrm>
            <a:off x="3169920" y="6414761"/>
            <a:ext cx="2804162" cy="24830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sz="1200">
                <a:solidFill>
                  <a:srgbClr val="888888"/>
                </a:solidFill>
                <a:latin typeface="+mn-lt"/>
                <a:ea typeface="+mn-ea"/>
                <a:cs typeface="+mn-cs"/>
                <a:sym typeface="Calibri"/>
              </a:defRPr>
            </a:lvl1pPr>
          </a:lstStyle>
          <a:p>
            <a:pPr/>
            <a:r>
              <a:t>Chapter 5 System Modeling</a:t>
            </a:r>
          </a:p>
        </p:txBody>
      </p:sp>
      <p:sp>
        <p:nvSpPr>
          <p:cNvPr id="187" name="Title 1"/>
          <p:cNvSpPr txBox="1"/>
          <p:nvPr>
            <p:ph type="title"/>
          </p:nvPr>
        </p:nvSpPr>
        <p:spPr>
          <a:xfrm>
            <a:off x="457199" y="274638"/>
            <a:ext cx="7293234" cy="1143001"/>
          </a:xfrm>
          <a:prstGeom prst="rect">
            <a:avLst/>
          </a:prstGeom>
        </p:spPr>
        <p:txBody>
          <a:bodyPr/>
          <a:lstStyle/>
          <a:p>
            <a:pPr/>
            <a:r>
              <a:t>Interaction models</a:t>
            </a:r>
          </a:p>
        </p:txBody>
      </p:sp>
      <p:sp>
        <p:nvSpPr>
          <p:cNvPr id="188" name="Content Placeholder 2"/>
          <p:cNvSpPr txBox="1"/>
          <p:nvPr>
            <p:ph type="body" idx="1"/>
          </p:nvPr>
        </p:nvSpPr>
        <p:spPr>
          <a:xfrm>
            <a:off x="457200" y="1600200"/>
            <a:ext cx="8229600" cy="4525963"/>
          </a:xfrm>
          <a:prstGeom prst="rect">
            <a:avLst/>
          </a:prstGeom>
        </p:spPr>
        <p:txBody>
          <a:bodyPr/>
          <a:lstStyle/>
          <a:p>
            <a:pPr/>
            <a:r>
              <a:t>Modeling user interaction is important as it helps to </a:t>
            </a:r>
            <a:r>
              <a:rPr>
                <a:solidFill>
                  <a:srgbClr val="0000FF"/>
                </a:solidFill>
              </a:rPr>
              <a:t>identify user requirements </a:t>
            </a:r>
            <a:endParaRPr>
              <a:solidFill>
                <a:srgbClr val="0000FF"/>
              </a:solidFill>
            </a:endParaRPr>
          </a:p>
          <a:p>
            <a:pPr/>
            <a:r>
              <a:t>Modeling system-to-system interaction </a:t>
            </a:r>
            <a:r>
              <a:rPr>
                <a:solidFill>
                  <a:srgbClr val="0000FF"/>
                </a:solidFill>
              </a:rPr>
              <a:t>highlights the communication problems</a:t>
            </a:r>
            <a:r>
              <a:t> that may arise </a:t>
            </a:r>
          </a:p>
          <a:p>
            <a:pPr/>
            <a:r>
              <a:t>Modeling </a:t>
            </a:r>
            <a:r>
              <a:rPr>
                <a:solidFill>
                  <a:srgbClr val="0000FF"/>
                </a:solidFill>
              </a:rPr>
              <a:t>component interaction </a:t>
            </a:r>
            <a:r>
              <a:t>helps us understand if a proposed system structure is likely to deliver the required system performance and dependability </a:t>
            </a:r>
          </a:p>
          <a:p>
            <a:pPr>
              <a:defRPr>
                <a:solidFill>
                  <a:srgbClr val="0000FF"/>
                </a:solidFill>
              </a:defRPr>
            </a:pPr>
            <a:r>
              <a:t>Use case diagrams </a:t>
            </a:r>
            <a:r>
              <a:rPr>
                <a:solidFill>
                  <a:srgbClr val="000000"/>
                </a:solidFill>
              </a:rPr>
              <a:t>and</a:t>
            </a:r>
            <a:r>
              <a:t> sequence diagrams </a:t>
            </a:r>
            <a:r>
              <a:rPr>
                <a:solidFill>
                  <a:srgbClr val="46424D"/>
                </a:solidFill>
              </a:rPr>
              <a:t>may be used for interaction modeling</a:t>
            </a:r>
          </a:p>
        </p:txBody>
      </p:sp>
      <p:sp>
        <p:nvSpPr>
          <p:cNvPr id="189" name="Slide Number Placeholder 3"/>
          <p:cNvSpPr txBox="1"/>
          <p:nvPr>
            <p:ph type="sldNum" sz="quarter" idx="4294967295"/>
          </p:nvPr>
        </p:nvSpPr>
        <p:spPr>
          <a:xfrm>
            <a:off x="8428176" y="6414760"/>
            <a:ext cx="258622" cy="248303"/>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med" advClick="1" p14:dur="1000">
        <p:wipe dir="r"/>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1" name="Footer Placeholder 4"/>
          <p:cNvSpPr txBox="1"/>
          <p:nvPr/>
        </p:nvSpPr>
        <p:spPr>
          <a:xfrm>
            <a:off x="3169920" y="6414761"/>
            <a:ext cx="2804162" cy="24830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sz="1200">
                <a:solidFill>
                  <a:srgbClr val="888888"/>
                </a:solidFill>
                <a:latin typeface="+mn-lt"/>
                <a:ea typeface="+mn-ea"/>
                <a:cs typeface="+mn-cs"/>
                <a:sym typeface="Calibri"/>
              </a:defRPr>
            </a:lvl1pPr>
          </a:lstStyle>
          <a:p>
            <a:pPr/>
            <a:r>
              <a:t>Chapter 5 System Modeling</a:t>
            </a:r>
          </a:p>
        </p:txBody>
      </p:sp>
      <p:sp>
        <p:nvSpPr>
          <p:cNvPr id="192" name="Title 1"/>
          <p:cNvSpPr txBox="1"/>
          <p:nvPr>
            <p:ph type="title"/>
          </p:nvPr>
        </p:nvSpPr>
        <p:spPr>
          <a:xfrm>
            <a:off x="457199" y="274638"/>
            <a:ext cx="7293234" cy="1143001"/>
          </a:xfrm>
          <a:prstGeom prst="rect">
            <a:avLst/>
          </a:prstGeom>
        </p:spPr>
        <p:txBody>
          <a:bodyPr/>
          <a:lstStyle/>
          <a:p>
            <a:pPr/>
            <a:r>
              <a:t>Use case modeling</a:t>
            </a:r>
          </a:p>
        </p:txBody>
      </p:sp>
      <p:sp>
        <p:nvSpPr>
          <p:cNvPr id="193" name="Content Placeholder 2"/>
          <p:cNvSpPr txBox="1"/>
          <p:nvPr>
            <p:ph type="body" idx="1"/>
          </p:nvPr>
        </p:nvSpPr>
        <p:spPr>
          <a:xfrm>
            <a:off x="457200" y="1600200"/>
            <a:ext cx="8229600" cy="4525963"/>
          </a:xfrm>
          <a:prstGeom prst="rect">
            <a:avLst/>
          </a:prstGeom>
        </p:spPr>
        <p:txBody>
          <a:bodyPr/>
          <a:lstStyle/>
          <a:p>
            <a:pPr>
              <a:defRPr>
                <a:solidFill>
                  <a:srgbClr val="0000FF"/>
                </a:solidFill>
              </a:defRPr>
            </a:pPr>
            <a:r>
              <a:t>Use cases </a:t>
            </a:r>
            <a:r>
              <a:rPr>
                <a:solidFill>
                  <a:srgbClr val="46424D"/>
                </a:solidFill>
              </a:rPr>
              <a:t>were developed originally to support requirements elicitation and now are incorporated into the UML</a:t>
            </a:r>
            <a:endParaRPr>
              <a:solidFill>
                <a:srgbClr val="46424D"/>
              </a:solidFill>
            </a:endParaRPr>
          </a:p>
          <a:p>
            <a:pPr/>
            <a:r>
              <a:t>Each use case represents a </a:t>
            </a:r>
            <a:r>
              <a:rPr>
                <a:solidFill>
                  <a:srgbClr val="0000FF"/>
                </a:solidFill>
              </a:rPr>
              <a:t>discrete task that involves external interaction</a:t>
            </a:r>
            <a:r>
              <a:t> with an actor </a:t>
            </a:r>
          </a:p>
          <a:p>
            <a:pPr>
              <a:defRPr>
                <a:solidFill>
                  <a:srgbClr val="0000FF"/>
                </a:solidFill>
              </a:defRPr>
            </a:pPr>
            <a:r>
              <a:t>Actors </a:t>
            </a:r>
            <a:r>
              <a:rPr>
                <a:solidFill>
                  <a:srgbClr val="46424D"/>
                </a:solidFill>
              </a:rPr>
              <a:t>in a use case may be people or other systems</a:t>
            </a:r>
          </a:p>
        </p:txBody>
      </p:sp>
      <p:sp>
        <p:nvSpPr>
          <p:cNvPr id="194" name="Slide Number Placeholder 3"/>
          <p:cNvSpPr txBox="1"/>
          <p:nvPr>
            <p:ph type="sldNum" sz="quarter" idx="4294967295"/>
          </p:nvPr>
        </p:nvSpPr>
        <p:spPr>
          <a:xfrm>
            <a:off x="8428176" y="6414760"/>
            <a:ext cx="258622" cy="248303"/>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med" advClick="1" p14:dur="1000">
        <p:wipe dir="r"/>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6" name="Footer Placeholder 6"/>
          <p:cNvSpPr txBox="1"/>
          <p:nvPr/>
        </p:nvSpPr>
        <p:spPr>
          <a:xfrm>
            <a:off x="3169920" y="6414761"/>
            <a:ext cx="2804162" cy="24830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sz="1200">
                <a:solidFill>
                  <a:srgbClr val="888888"/>
                </a:solidFill>
                <a:latin typeface="+mn-lt"/>
                <a:ea typeface="+mn-ea"/>
                <a:cs typeface="+mn-cs"/>
                <a:sym typeface="Calibri"/>
              </a:defRPr>
            </a:lvl1pPr>
          </a:lstStyle>
          <a:p>
            <a:pPr/>
            <a:r>
              <a:t>Chapter 5 System Modeling</a:t>
            </a:r>
          </a:p>
        </p:txBody>
      </p:sp>
      <p:sp>
        <p:nvSpPr>
          <p:cNvPr id="197" name="Title 1"/>
          <p:cNvSpPr txBox="1"/>
          <p:nvPr>
            <p:ph type="title"/>
          </p:nvPr>
        </p:nvSpPr>
        <p:spPr>
          <a:xfrm>
            <a:off x="457199" y="274638"/>
            <a:ext cx="7293234" cy="1143001"/>
          </a:xfrm>
          <a:prstGeom prst="rect">
            <a:avLst/>
          </a:prstGeom>
        </p:spPr>
        <p:txBody>
          <a:bodyPr/>
          <a:lstStyle/>
          <a:p>
            <a:pPr/>
            <a:r>
              <a:t>Transfer-data use case </a:t>
            </a:r>
          </a:p>
        </p:txBody>
      </p:sp>
      <p:sp>
        <p:nvSpPr>
          <p:cNvPr id="198" name="Content Placeholder 4"/>
          <p:cNvSpPr txBox="1"/>
          <p:nvPr>
            <p:ph type="body" idx="1"/>
          </p:nvPr>
        </p:nvSpPr>
        <p:spPr>
          <a:xfrm>
            <a:off x="457200" y="1600200"/>
            <a:ext cx="8229600" cy="4525963"/>
          </a:xfrm>
          <a:prstGeom prst="rect">
            <a:avLst/>
          </a:prstGeom>
        </p:spPr>
        <p:txBody>
          <a:bodyPr/>
          <a:lstStyle/>
          <a:p>
            <a:pPr/>
            <a:r>
              <a:t>A use case in the Mentcare system</a:t>
            </a:r>
          </a:p>
        </p:txBody>
      </p:sp>
      <p:sp>
        <p:nvSpPr>
          <p:cNvPr id="199" name="Slide Number Placeholder 5"/>
          <p:cNvSpPr txBox="1"/>
          <p:nvPr>
            <p:ph type="sldNum" sz="quarter" idx="4294967295"/>
          </p:nvPr>
        </p:nvSpPr>
        <p:spPr>
          <a:xfrm>
            <a:off x="8428176" y="6414760"/>
            <a:ext cx="258622" cy="248303"/>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200" name="Picture 3" descr="Picture 3"/>
          <p:cNvPicPr>
            <a:picLocks noChangeAspect="1"/>
          </p:cNvPicPr>
          <p:nvPr/>
        </p:nvPicPr>
        <p:blipFill>
          <a:blip r:embed="rId2">
            <a:extLst/>
          </a:blip>
          <a:stretch>
            <a:fillRect/>
          </a:stretch>
        </p:blipFill>
        <p:spPr>
          <a:xfrm>
            <a:off x="866721" y="3259716"/>
            <a:ext cx="7486948" cy="1214865"/>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med" advClick="1" p14:dur="1000">
        <p:wipe dir="r"/>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2" name="Footer Placeholder 4"/>
          <p:cNvSpPr txBox="1"/>
          <p:nvPr/>
        </p:nvSpPr>
        <p:spPr>
          <a:xfrm>
            <a:off x="3169920" y="6414761"/>
            <a:ext cx="2804162" cy="24830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sz="1200">
                <a:solidFill>
                  <a:srgbClr val="888888"/>
                </a:solidFill>
                <a:latin typeface="+mn-lt"/>
                <a:ea typeface="+mn-ea"/>
                <a:cs typeface="+mn-cs"/>
                <a:sym typeface="Calibri"/>
              </a:defRPr>
            </a:lvl1pPr>
          </a:lstStyle>
          <a:p>
            <a:pPr/>
            <a:r>
              <a:t>Chapter 5 System Modeling</a:t>
            </a:r>
          </a:p>
        </p:txBody>
      </p:sp>
      <p:sp>
        <p:nvSpPr>
          <p:cNvPr id="203" name="Title 1"/>
          <p:cNvSpPr txBox="1"/>
          <p:nvPr>
            <p:ph type="title"/>
          </p:nvPr>
        </p:nvSpPr>
        <p:spPr>
          <a:xfrm>
            <a:off x="457199" y="274638"/>
            <a:ext cx="7293234" cy="1143001"/>
          </a:xfrm>
          <a:prstGeom prst="rect">
            <a:avLst/>
          </a:prstGeom>
        </p:spPr>
        <p:txBody>
          <a:bodyPr/>
          <a:lstStyle/>
          <a:p>
            <a:pPr/>
            <a:r>
              <a:t>Tabular description of the ‘Transfer data’ use-case </a:t>
            </a:r>
          </a:p>
        </p:txBody>
      </p:sp>
      <p:sp>
        <p:nvSpPr>
          <p:cNvPr id="204" name="Slide Number Placeholder 3"/>
          <p:cNvSpPr txBox="1"/>
          <p:nvPr>
            <p:ph type="sldNum" sz="quarter" idx="4294967295"/>
          </p:nvPr>
        </p:nvSpPr>
        <p:spPr>
          <a:xfrm>
            <a:off x="8428176" y="6414760"/>
            <a:ext cx="258622" cy="248303"/>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graphicFrame>
        <p:nvGraphicFramePr>
          <p:cNvPr id="205" name="Table 2"/>
          <p:cNvGraphicFramePr/>
          <p:nvPr/>
        </p:nvGraphicFramePr>
        <p:xfrm>
          <a:off x="909637" y="1866900"/>
          <a:ext cx="7205664" cy="2600325"/>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935161"/>
                <a:gridCol w="5270500"/>
              </a:tblGrid>
              <a:tr h="371475">
                <a:tc gridSpan="2">
                  <a:txBody>
                    <a:bodyPr/>
                    <a:lstStyle/>
                    <a:p>
                      <a:pPr algn="just">
                        <a:defRPr sz="1800"/>
                      </a:pPr>
                      <a:r>
                        <a:rPr b="1" sz="1600">
                          <a:latin typeface="Arial"/>
                          <a:ea typeface="Arial"/>
                          <a:cs typeface="Arial"/>
                          <a:sym typeface="Arial"/>
                        </a:rPr>
                        <a:t>MHC-PMS: Transfer data</a:t>
                      </a:r>
                    </a:p>
                  </a:txBody>
                  <a:tcPr marL="0" marR="0" marT="0" marB="0" anchor="t" anchorCtr="0" horzOverflow="overflow">
                    <a:lnB w="38100">
                      <a:solidFill>
                        <a:srgbClr val="FFFFFF"/>
                      </a:solidFill>
                    </a:lnB>
                    <a:solidFill>
                      <a:schemeClr val="accent1"/>
                    </a:solidFill>
                  </a:tcPr>
                </a:tc>
                <a:tc hMerge="1">
                  <a:tcPr/>
                </a:tc>
              </a:tr>
              <a:tr h="371475">
                <a:tc>
                  <a:txBody>
                    <a:bodyPr/>
                    <a:lstStyle/>
                    <a:p>
                      <a:pPr algn="just">
                        <a:defRPr sz="1800"/>
                      </a:pPr>
                      <a:r>
                        <a:rPr sz="1600">
                          <a:latin typeface="Arial"/>
                          <a:ea typeface="Arial"/>
                          <a:cs typeface="Arial"/>
                          <a:sym typeface="Arial"/>
                        </a:rPr>
                        <a:t>Actors</a:t>
                      </a:r>
                    </a:p>
                  </a:txBody>
                  <a:tcPr marL="0" marR="0" marT="0" marB="0" anchor="t" anchorCtr="0" horzOverflow="overflow">
                    <a:lnT w="38100">
                      <a:solidFill>
                        <a:srgbClr val="FFFFFF"/>
                      </a:solidFill>
                    </a:lnT>
                    <a:solidFill>
                      <a:srgbClr val="D0D8E8"/>
                    </a:solidFill>
                  </a:tcPr>
                </a:tc>
                <a:tc>
                  <a:txBody>
                    <a:bodyPr/>
                    <a:lstStyle/>
                    <a:p>
                      <a:pPr algn="l">
                        <a:defRPr sz="1800"/>
                      </a:pPr>
                      <a:r>
                        <a:rPr sz="1600">
                          <a:latin typeface="Arial"/>
                          <a:ea typeface="Arial"/>
                          <a:cs typeface="Arial"/>
                          <a:sym typeface="Arial"/>
                        </a:rPr>
                        <a:t>Medical receptionist, patient records system (PRS)</a:t>
                      </a:r>
                    </a:p>
                  </a:txBody>
                  <a:tcPr marL="0" marR="0" marT="0" marB="0" anchor="t" anchorCtr="0" horzOverflow="overflow">
                    <a:lnT w="38100">
                      <a:solidFill>
                        <a:srgbClr val="FFFFFF"/>
                      </a:solidFill>
                    </a:lnT>
                    <a:solidFill>
                      <a:srgbClr val="D0D8E8"/>
                    </a:solidFill>
                  </a:tcPr>
                </a:tc>
              </a:tr>
              <a:tr h="371475">
                <a:tc>
                  <a:txBody>
                    <a:bodyPr/>
                    <a:lstStyle/>
                    <a:p>
                      <a:pPr algn="just">
                        <a:defRPr sz="1800"/>
                      </a:pPr>
                      <a:r>
                        <a:rPr sz="1600">
                          <a:latin typeface="Arial"/>
                          <a:ea typeface="Arial"/>
                          <a:cs typeface="Arial"/>
                          <a:sym typeface="Arial"/>
                        </a:rPr>
                        <a:t>Description</a:t>
                      </a:r>
                    </a:p>
                  </a:txBody>
                  <a:tcPr marL="0" marR="0" marT="0" marB="0" anchor="t" anchorCtr="0" horzOverflow="overflow">
                    <a:solidFill>
                      <a:srgbClr val="E9EDF4"/>
                    </a:solidFill>
                  </a:tcPr>
                </a:tc>
                <a:tc>
                  <a:txBody>
                    <a:bodyPr/>
                    <a:lstStyle/>
                    <a:p>
                      <a:pPr algn="l">
                        <a:defRPr sz="1800"/>
                      </a:pPr>
                      <a:r>
                        <a:rPr sz="1600">
                          <a:latin typeface="Arial"/>
                          <a:ea typeface="Arial"/>
                          <a:cs typeface="Arial"/>
                          <a:sym typeface="Arial"/>
                        </a:rPr>
                        <a:t>A receptionist may transfer data from the Mentcase system to a general patient record database that is maintained by a health authority. The information transferred may either be updated personal information (address, phone number, etc.) or a summary of the patient’s diagnosis and treatment.</a:t>
                      </a:r>
                    </a:p>
                  </a:txBody>
                  <a:tcPr marL="0" marR="0" marT="0" marB="0" anchor="t" anchorCtr="0" horzOverflow="overflow">
                    <a:solidFill>
                      <a:srgbClr val="E9EDF4"/>
                    </a:solidFill>
                  </a:tcPr>
                </a:tc>
              </a:tr>
              <a:tr h="371475">
                <a:tc>
                  <a:txBody>
                    <a:bodyPr/>
                    <a:lstStyle/>
                    <a:p>
                      <a:pPr algn="just">
                        <a:defRPr sz="1800"/>
                      </a:pPr>
                      <a:r>
                        <a:rPr sz="1600">
                          <a:latin typeface="Arial"/>
                          <a:ea typeface="Arial"/>
                          <a:cs typeface="Arial"/>
                          <a:sym typeface="Arial"/>
                        </a:rPr>
                        <a:t>Data</a:t>
                      </a:r>
                    </a:p>
                  </a:txBody>
                  <a:tcPr marL="0" marR="0" marT="0" marB="0" anchor="t" anchorCtr="0" horzOverflow="overflow">
                    <a:solidFill>
                      <a:srgbClr val="D0D8E8"/>
                    </a:solidFill>
                  </a:tcPr>
                </a:tc>
                <a:tc>
                  <a:txBody>
                    <a:bodyPr/>
                    <a:lstStyle/>
                    <a:p>
                      <a:pPr algn="l">
                        <a:defRPr sz="1800"/>
                      </a:pPr>
                      <a:r>
                        <a:rPr sz="1600">
                          <a:latin typeface="Arial"/>
                          <a:ea typeface="Arial"/>
                          <a:cs typeface="Arial"/>
                          <a:sym typeface="Arial"/>
                        </a:rPr>
                        <a:t>Patient’s personal information, treatment summary</a:t>
                      </a:r>
                    </a:p>
                  </a:txBody>
                  <a:tcPr marL="0" marR="0" marT="0" marB="0" anchor="t" anchorCtr="0" horzOverflow="overflow">
                    <a:solidFill>
                      <a:srgbClr val="D0D8E8"/>
                    </a:solidFill>
                  </a:tcPr>
                </a:tc>
              </a:tr>
              <a:tr h="371475">
                <a:tc>
                  <a:txBody>
                    <a:bodyPr/>
                    <a:lstStyle/>
                    <a:p>
                      <a:pPr algn="just">
                        <a:defRPr sz="1800"/>
                      </a:pPr>
                      <a:r>
                        <a:rPr sz="1600">
                          <a:latin typeface="Arial"/>
                          <a:ea typeface="Arial"/>
                          <a:cs typeface="Arial"/>
                          <a:sym typeface="Arial"/>
                        </a:rPr>
                        <a:t>Stimulus</a:t>
                      </a:r>
                    </a:p>
                  </a:txBody>
                  <a:tcPr marL="0" marR="0" marT="0" marB="0" anchor="t" anchorCtr="0" horzOverflow="overflow">
                    <a:solidFill>
                      <a:srgbClr val="E9EDF4"/>
                    </a:solidFill>
                  </a:tcPr>
                </a:tc>
                <a:tc>
                  <a:txBody>
                    <a:bodyPr/>
                    <a:lstStyle/>
                    <a:p>
                      <a:pPr algn="l">
                        <a:defRPr sz="1800"/>
                      </a:pPr>
                      <a:r>
                        <a:rPr sz="1600">
                          <a:latin typeface="Arial"/>
                          <a:ea typeface="Arial"/>
                          <a:cs typeface="Arial"/>
                          <a:sym typeface="Arial"/>
                        </a:rPr>
                        <a:t>User command issued by medical receptionist</a:t>
                      </a:r>
                    </a:p>
                  </a:txBody>
                  <a:tcPr marL="0" marR="0" marT="0" marB="0" anchor="t" anchorCtr="0" horzOverflow="overflow">
                    <a:solidFill>
                      <a:srgbClr val="E9EDF4"/>
                    </a:solidFill>
                  </a:tcPr>
                </a:tc>
              </a:tr>
              <a:tr h="371475">
                <a:tc>
                  <a:txBody>
                    <a:bodyPr/>
                    <a:lstStyle/>
                    <a:p>
                      <a:pPr algn="just">
                        <a:defRPr sz="1800"/>
                      </a:pPr>
                      <a:r>
                        <a:rPr sz="1600">
                          <a:latin typeface="Arial"/>
                          <a:ea typeface="Arial"/>
                          <a:cs typeface="Arial"/>
                          <a:sym typeface="Arial"/>
                        </a:rPr>
                        <a:t>Response</a:t>
                      </a:r>
                    </a:p>
                  </a:txBody>
                  <a:tcPr marL="0" marR="0" marT="0" marB="0" anchor="t" anchorCtr="0" horzOverflow="overflow">
                    <a:solidFill>
                      <a:srgbClr val="D0D8E8"/>
                    </a:solidFill>
                  </a:tcPr>
                </a:tc>
                <a:tc>
                  <a:txBody>
                    <a:bodyPr/>
                    <a:lstStyle/>
                    <a:p>
                      <a:pPr algn="l">
                        <a:defRPr sz="1800"/>
                      </a:pPr>
                      <a:r>
                        <a:rPr sz="1600">
                          <a:latin typeface="Arial"/>
                          <a:ea typeface="Arial"/>
                          <a:cs typeface="Arial"/>
                          <a:sym typeface="Arial"/>
                        </a:rPr>
                        <a:t>Confirmation that PRS has been updated</a:t>
                      </a:r>
                    </a:p>
                  </a:txBody>
                  <a:tcPr marL="0" marR="0" marT="0" marB="0" anchor="t" anchorCtr="0" horzOverflow="overflow">
                    <a:solidFill>
                      <a:srgbClr val="D0D8E8"/>
                    </a:solidFill>
                  </a:tcPr>
                </a:tc>
              </a:tr>
              <a:tr h="371475">
                <a:tc>
                  <a:txBody>
                    <a:bodyPr/>
                    <a:lstStyle/>
                    <a:p>
                      <a:pPr algn="just">
                        <a:defRPr sz="1800"/>
                      </a:pPr>
                      <a:r>
                        <a:rPr sz="1600">
                          <a:latin typeface="Arial"/>
                          <a:ea typeface="Arial"/>
                          <a:cs typeface="Arial"/>
                          <a:sym typeface="Arial"/>
                        </a:rPr>
                        <a:t>Comments</a:t>
                      </a:r>
                    </a:p>
                  </a:txBody>
                  <a:tcPr marL="0" marR="0" marT="0" marB="0" anchor="t" anchorCtr="0" horzOverflow="overflow">
                    <a:solidFill>
                      <a:srgbClr val="E9EDF4"/>
                    </a:solidFill>
                  </a:tcPr>
                </a:tc>
                <a:tc>
                  <a:txBody>
                    <a:bodyPr/>
                    <a:lstStyle/>
                    <a:p>
                      <a:pPr algn="l">
                        <a:defRPr sz="1800"/>
                      </a:pPr>
                      <a:r>
                        <a:rPr sz="1600">
                          <a:latin typeface="Arial"/>
                          <a:ea typeface="Arial"/>
                          <a:cs typeface="Arial"/>
                          <a:sym typeface="Arial"/>
                        </a:rPr>
                        <a:t>The receptionist must have appropriate security permissions to access the patient information and the PRS.</a:t>
                      </a:r>
                    </a:p>
                  </a:txBody>
                  <a:tcPr marL="0" marR="0" marT="0" marB="0" anchor="t" anchorCtr="0" horzOverflow="overflow">
                    <a:solidFill>
                      <a:srgbClr val="E9EDF4"/>
                    </a:solid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med" advClick="1" p14:dur="1000">
        <p:wipe dir="r"/>
      </p:transition>
    </mc:Choice>
    <mc:Fallback>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7" name="Footer Placeholder 5"/>
          <p:cNvSpPr txBox="1"/>
          <p:nvPr/>
        </p:nvSpPr>
        <p:spPr>
          <a:xfrm>
            <a:off x="3169920" y="6414761"/>
            <a:ext cx="2804162" cy="24830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sz="1200">
                <a:solidFill>
                  <a:srgbClr val="888888"/>
                </a:solidFill>
                <a:latin typeface="+mn-lt"/>
                <a:ea typeface="+mn-ea"/>
                <a:cs typeface="+mn-cs"/>
                <a:sym typeface="Calibri"/>
              </a:defRPr>
            </a:lvl1pPr>
          </a:lstStyle>
          <a:p>
            <a:pPr/>
            <a:r>
              <a:t>Chapter 5 System Modeling</a:t>
            </a:r>
          </a:p>
        </p:txBody>
      </p:sp>
      <p:sp>
        <p:nvSpPr>
          <p:cNvPr id="208" name="Title 1"/>
          <p:cNvSpPr txBox="1"/>
          <p:nvPr>
            <p:ph type="title"/>
          </p:nvPr>
        </p:nvSpPr>
        <p:spPr>
          <a:xfrm>
            <a:off x="457199" y="274638"/>
            <a:ext cx="7293234" cy="1143001"/>
          </a:xfrm>
          <a:prstGeom prst="rect">
            <a:avLst/>
          </a:prstGeom>
        </p:spPr>
        <p:txBody>
          <a:bodyPr/>
          <a:lstStyle/>
          <a:p>
            <a:pPr/>
            <a:r>
              <a:t>Use cases in the Mentcare system involving the role ‘Medical Receptionist’ </a:t>
            </a:r>
          </a:p>
        </p:txBody>
      </p:sp>
      <p:sp>
        <p:nvSpPr>
          <p:cNvPr id="209" name="Slide Number Placeholder 4"/>
          <p:cNvSpPr txBox="1"/>
          <p:nvPr>
            <p:ph type="sldNum" sz="quarter" idx="4294967295"/>
          </p:nvPr>
        </p:nvSpPr>
        <p:spPr>
          <a:xfrm>
            <a:off x="8428176" y="6414760"/>
            <a:ext cx="258622" cy="248303"/>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210" name="Picture 3" descr="Picture 3"/>
          <p:cNvPicPr>
            <a:picLocks noChangeAspect="1"/>
          </p:cNvPicPr>
          <p:nvPr/>
        </p:nvPicPr>
        <p:blipFill>
          <a:blip r:embed="rId2">
            <a:extLst/>
          </a:blip>
          <a:stretch>
            <a:fillRect/>
          </a:stretch>
        </p:blipFill>
        <p:spPr>
          <a:xfrm>
            <a:off x="2279650" y="1747838"/>
            <a:ext cx="4451350" cy="4795656"/>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med" advClick="1" p14:dur="1000">
        <p:wipe dir="r"/>
      </p:transition>
    </mc:Choice>
    <mc:Fallback>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2" name="Footer Placeholder 4"/>
          <p:cNvSpPr txBox="1"/>
          <p:nvPr/>
        </p:nvSpPr>
        <p:spPr>
          <a:xfrm>
            <a:off x="3169920" y="6414761"/>
            <a:ext cx="2804162" cy="24830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sz="1200">
                <a:solidFill>
                  <a:srgbClr val="888888"/>
                </a:solidFill>
                <a:latin typeface="+mn-lt"/>
                <a:ea typeface="+mn-ea"/>
                <a:cs typeface="+mn-cs"/>
                <a:sym typeface="Calibri"/>
              </a:defRPr>
            </a:lvl1pPr>
          </a:lstStyle>
          <a:p>
            <a:pPr/>
            <a:r>
              <a:t>Chapter 5 System Modeling</a:t>
            </a:r>
          </a:p>
        </p:txBody>
      </p:sp>
      <p:sp>
        <p:nvSpPr>
          <p:cNvPr id="213" name="Title 1"/>
          <p:cNvSpPr txBox="1"/>
          <p:nvPr>
            <p:ph type="title"/>
          </p:nvPr>
        </p:nvSpPr>
        <p:spPr>
          <a:xfrm>
            <a:off x="457199" y="274638"/>
            <a:ext cx="7293234" cy="1143001"/>
          </a:xfrm>
          <a:prstGeom prst="rect">
            <a:avLst/>
          </a:prstGeom>
        </p:spPr>
        <p:txBody>
          <a:bodyPr/>
          <a:lstStyle/>
          <a:p>
            <a:pPr/>
            <a:r>
              <a:t>Sequence diagrams</a:t>
            </a:r>
          </a:p>
        </p:txBody>
      </p:sp>
      <p:sp>
        <p:nvSpPr>
          <p:cNvPr id="214" name="Content Placeholder 2"/>
          <p:cNvSpPr txBox="1"/>
          <p:nvPr>
            <p:ph type="body" idx="1"/>
          </p:nvPr>
        </p:nvSpPr>
        <p:spPr>
          <a:xfrm>
            <a:off x="457200" y="1600200"/>
            <a:ext cx="8229600" cy="4525963"/>
          </a:xfrm>
          <a:prstGeom prst="rect">
            <a:avLst/>
          </a:prstGeom>
        </p:spPr>
        <p:txBody>
          <a:bodyPr/>
          <a:lstStyle/>
          <a:p>
            <a:pPr>
              <a:defRPr>
                <a:solidFill>
                  <a:srgbClr val="0000FF"/>
                </a:solidFill>
              </a:defRPr>
            </a:pPr>
            <a:r>
              <a:t>Sequence diagrams </a:t>
            </a:r>
            <a:r>
              <a:rPr>
                <a:solidFill>
                  <a:srgbClr val="46424D"/>
                </a:solidFill>
              </a:rPr>
              <a:t>are part of the UML and are used to model the interactions </a:t>
            </a:r>
            <a:r>
              <a:t>between the actors and the objects</a:t>
            </a:r>
            <a:r>
              <a:rPr>
                <a:solidFill>
                  <a:srgbClr val="46424D"/>
                </a:solidFill>
              </a:rPr>
              <a:t> within a system</a:t>
            </a:r>
            <a:endParaRPr>
              <a:solidFill>
                <a:srgbClr val="46424D"/>
              </a:solidFill>
            </a:endParaRPr>
          </a:p>
          <a:p>
            <a:pPr/>
            <a:r>
              <a:t>A sequence diagram shows the </a:t>
            </a:r>
            <a:r>
              <a:rPr>
                <a:solidFill>
                  <a:srgbClr val="0000FF"/>
                </a:solidFill>
              </a:rPr>
              <a:t>sequence of interactions </a:t>
            </a:r>
            <a:r>
              <a:t>that take place during a particular use case or use case instance</a:t>
            </a:r>
          </a:p>
          <a:p>
            <a:pPr/>
            <a:r>
              <a:t>The </a:t>
            </a:r>
            <a:r>
              <a:rPr>
                <a:solidFill>
                  <a:srgbClr val="0000FF"/>
                </a:solidFill>
              </a:rPr>
              <a:t>objects</a:t>
            </a:r>
            <a:r>
              <a:t> and </a:t>
            </a:r>
            <a:r>
              <a:rPr>
                <a:solidFill>
                  <a:srgbClr val="0000FF"/>
                </a:solidFill>
              </a:rPr>
              <a:t>actors</a:t>
            </a:r>
            <a:r>
              <a:t> involved are listed along the top of the diagram, with a dotted line drawn vertically from these </a:t>
            </a:r>
          </a:p>
          <a:p>
            <a:pPr/>
            <a:r>
              <a:t>Interactions between objects are indicated by </a:t>
            </a:r>
            <a:r>
              <a:rPr>
                <a:solidFill>
                  <a:srgbClr val="0000FF"/>
                </a:solidFill>
              </a:rPr>
              <a:t>annotated arrows  </a:t>
            </a:r>
          </a:p>
        </p:txBody>
      </p:sp>
      <p:sp>
        <p:nvSpPr>
          <p:cNvPr id="215" name="Slide Number Placeholder 3"/>
          <p:cNvSpPr txBox="1"/>
          <p:nvPr>
            <p:ph type="sldNum" sz="quarter" idx="4294967295"/>
          </p:nvPr>
        </p:nvSpPr>
        <p:spPr>
          <a:xfrm>
            <a:off x="8428176" y="6414760"/>
            <a:ext cx="258622" cy="248303"/>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med" advClick="1" p14:dur="1000">
        <p:wipe dir="r"/>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8" name="Footer Placeholder 4"/>
          <p:cNvSpPr txBox="1"/>
          <p:nvPr/>
        </p:nvSpPr>
        <p:spPr>
          <a:xfrm>
            <a:off x="3169920" y="6414761"/>
            <a:ext cx="2804162" cy="24830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sz="1200">
                <a:solidFill>
                  <a:srgbClr val="888888"/>
                </a:solidFill>
                <a:latin typeface="+mn-lt"/>
                <a:ea typeface="+mn-ea"/>
                <a:cs typeface="+mn-cs"/>
                <a:sym typeface="Calibri"/>
              </a:defRPr>
            </a:lvl1pPr>
          </a:lstStyle>
          <a:p>
            <a:pPr/>
            <a:r>
              <a:t>Chapter 5 System Modeling</a:t>
            </a:r>
          </a:p>
        </p:txBody>
      </p:sp>
      <p:sp>
        <p:nvSpPr>
          <p:cNvPr id="129" name="Title 1"/>
          <p:cNvSpPr txBox="1"/>
          <p:nvPr>
            <p:ph type="title"/>
          </p:nvPr>
        </p:nvSpPr>
        <p:spPr>
          <a:xfrm>
            <a:off x="457199" y="274638"/>
            <a:ext cx="7293234" cy="1143001"/>
          </a:xfrm>
          <a:prstGeom prst="rect">
            <a:avLst/>
          </a:prstGeom>
        </p:spPr>
        <p:txBody>
          <a:bodyPr/>
          <a:lstStyle/>
          <a:p>
            <a:pPr/>
            <a:r>
              <a:t>Topics covered</a:t>
            </a:r>
          </a:p>
        </p:txBody>
      </p:sp>
      <p:sp>
        <p:nvSpPr>
          <p:cNvPr id="130" name="Content Placeholder 2"/>
          <p:cNvSpPr txBox="1"/>
          <p:nvPr>
            <p:ph type="body" idx="1"/>
          </p:nvPr>
        </p:nvSpPr>
        <p:spPr>
          <a:xfrm>
            <a:off x="457200" y="1600200"/>
            <a:ext cx="8229600" cy="4525963"/>
          </a:xfrm>
          <a:prstGeom prst="rect">
            <a:avLst/>
          </a:prstGeom>
        </p:spPr>
        <p:txBody>
          <a:bodyPr/>
          <a:lstStyle/>
          <a:p>
            <a:pPr>
              <a:defRPr>
                <a:solidFill>
                  <a:srgbClr val="0000FF"/>
                </a:solidFill>
              </a:defRPr>
            </a:pPr>
            <a:r>
              <a:t>Context models</a:t>
            </a:r>
          </a:p>
          <a:p>
            <a:pPr>
              <a:defRPr>
                <a:solidFill>
                  <a:srgbClr val="0000FF"/>
                </a:solidFill>
              </a:defRPr>
            </a:pPr>
            <a:r>
              <a:t>Interaction models</a:t>
            </a:r>
          </a:p>
          <a:p>
            <a:pPr>
              <a:defRPr>
                <a:solidFill>
                  <a:srgbClr val="0000FF"/>
                </a:solidFill>
              </a:defRPr>
            </a:pPr>
            <a:r>
              <a:t>Structural models</a:t>
            </a:r>
          </a:p>
          <a:p>
            <a:pPr>
              <a:defRPr>
                <a:solidFill>
                  <a:srgbClr val="0000FF"/>
                </a:solidFill>
              </a:defRPr>
            </a:pPr>
            <a:r>
              <a:t>Behavioral models</a:t>
            </a:r>
          </a:p>
          <a:p>
            <a:pPr>
              <a:defRPr>
                <a:solidFill>
                  <a:srgbClr val="0000FF"/>
                </a:solidFill>
              </a:defRPr>
            </a:pPr>
            <a:r>
              <a:t>Model-driven engineering </a:t>
            </a:r>
          </a:p>
        </p:txBody>
      </p:sp>
      <p:sp>
        <p:nvSpPr>
          <p:cNvPr id="131" name="Slide Number Placeholder 3"/>
          <p:cNvSpPr txBox="1"/>
          <p:nvPr>
            <p:ph type="sldNum" sz="quarter" idx="4294967295"/>
          </p:nvPr>
        </p:nvSpPr>
        <p:spPr>
          <a:xfrm>
            <a:off x="8505418" y="6414760"/>
            <a:ext cx="181380" cy="248303"/>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med" advClick="1" p14:dur="1000">
        <p:wipe dir="r"/>
      </p:transition>
    </mc:Choice>
    <mc:Fallback>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7" name="Footer Placeholder 5"/>
          <p:cNvSpPr txBox="1"/>
          <p:nvPr/>
        </p:nvSpPr>
        <p:spPr>
          <a:xfrm>
            <a:off x="3169920" y="6414761"/>
            <a:ext cx="2804162" cy="24830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sz="1200">
                <a:solidFill>
                  <a:srgbClr val="888888"/>
                </a:solidFill>
                <a:latin typeface="+mn-lt"/>
                <a:ea typeface="+mn-ea"/>
                <a:cs typeface="+mn-cs"/>
                <a:sym typeface="Calibri"/>
              </a:defRPr>
            </a:lvl1pPr>
          </a:lstStyle>
          <a:p>
            <a:pPr/>
            <a:r>
              <a:t>Chapter 5 System Modeling</a:t>
            </a:r>
          </a:p>
        </p:txBody>
      </p:sp>
      <p:sp>
        <p:nvSpPr>
          <p:cNvPr id="218" name="Title 1"/>
          <p:cNvSpPr txBox="1"/>
          <p:nvPr>
            <p:ph type="title"/>
          </p:nvPr>
        </p:nvSpPr>
        <p:spPr>
          <a:xfrm>
            <a:off x="457199" y="274638"/>
            <a:ext cx="7293234" cy="1143001"/>
          </a:xfrm>
          <a:prstGeom prst="rect">
            <a:avLst/>
          </a:prstGeom>
        </p:spPr>
        <p:txBody>
          <a:bodyPr/>
          <a:lstStyle/>
          <a:p>
            <a:pPr/>
            <a:r>
              <a:t>Sequence diagram for View patient information </a:t>
            </a:r>
          </a:p>
        </p:txBody>
      </p:sp>
      <p:sp>
        <p:nvSpPr>
          <p:cNvPr id="219" name="Slide Number Placeholder 4"/>
          <p:cNvSpPr txBox="1"/>
          <p:nvPr>
            <p:ph type="sldNum" sz="quarter" idx="4294967295"/>
          </p:nvPr>
        </p:nvSpPr>
        <p:spPr>
          <a:xfrm>
            <a:off x="8428176" y="6414760"/>
            <a:ext cx="258622" cy="248303"/>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220" name="Picture 1" descr="Picture 1"/>
          <p:cNvPicPr>
            <a:picLocks noChangeAspect="1"/>
          </p:cNvPicPr>
          <p:nvPr/>
        </p:nvPicPr>
        <p:blipFill>
          <a:blip r:embed="rId2">
            <a:extLst/>
          </a:blip>
          <a:stretch>
            <a:fillRect/>
          </a:stretch>
        </p:blipFill>
        <p:spPr>
          <a:xfrm>
            <a:off x="1549400" y="1663698"/>
            <a:ext cx="6201032" cy="4724597"/>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med" advClick="1" p14:dur="1000">
        <p:wipe dir="r"/>
      </p:transition>
    </mc:Choice>
    <mc:Fallback>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2" name="Footer Placeholder 2"/>
          <p:cNvSpPr txBox="1"/>
          <p:nvPr/>
        </p:nvSpPr>
        <p:spPr>
          <a:xfrm>
            <a:off x="3169920" y="6414761"/>
            <a:ext cx="2804162" cy="24830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sz="1200">
                <a:solidFill>
                  <a:srgbClr val="888888"/>
                </a:solidFill>
                <a:latin typeface="+mn-lt"/>
                <a:ea typeface="+mn-ea"/>
                <a:cs typeface="+mn-cs"/>
                <a:sym typeface="Calibri"/>
              </a:defRPr>
            </a:lvl1pPr>
          </a:lstStyle>
          <a:p>
            <a:pPr/>
            <a:r>
              <a:t>Chapter 5 System Modeling</a:t>
            </a:r>
          </a:p>
        </p:txBody>
      </p:sp>
      <p:sp>
        <p:nvSpPr>
          <p:cNvPr id="223" name="Title 1"/>
          <p:cNvSpPr txBox="1"/>
          <p:nvPr>
            <p:ph type="title"/>
          </p:nvPr>
        </p:nvSpPr>
        <p:spPr>
          <a:xfrm>
            <a:off x="457200" y="2179638"/>
            <a:ext cx="8229600" cy="1143002"/>
          </a:xfrm>
          <a:prstGeom prst="rect">
            <a:avLst/>
          </a:prstGeom>
        </p:spPr>
        <p:txBody>
          <a:bodyPr/>
          <a:lstStyle>
            <a:lvl1pPr algn="ctr"/>
          </a:lstStyle>
          <a:p>
            <a:pPr/>
            <a:r>
              <a:t>Structural models</a:t>
            </a:r>
          </a:p>
        </p:txBody>
      </p:sp>
      <p:sp>
        <p:nvSpPr>
          <p:cNvPr id="224" name="Slide Number Placeholder 3"/>
          <p:cNvSpPr txBox="1"/>
          <p:nvPr>
            <p:ph type="sldNum" sz="quarter" idx="4294967295"/>
          </p:nvPr>
        </p:nvSpPr>
        <p:spPr>
          <a:xfrm>
            <a:off x="8428176" y="6414760"/>
            <a:ext cx="258622" cy="248303"/>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med" advClick="1" p14:dur="1000">
        <p:wipe dir="r"/>
      </p:transition>
    </mc:Choice>
    <mc:Fallback>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6" name="Footer Placeholder 4"/>
          <p:cNvSpPr txBox="1"/>
          <p:nvPr/>
        </p:nvSpPr>
        <p:spPr>
          <a:xfrm>
            <a:off x="3169920" y="6414761"/>
            <a:ext cx="2804162" cy="24830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sz="1200">
                <a:solidFill>
                  <a:srgbClr val="888888"/>
                </a:solidFill>
                <a:latin typeface="+mn-lt"/>
                <a:ea typeface="+mn-ea"/>
                <a:cs typeface="+mn-cs"/>
                <a:sym typeface="Calibri"/>
              </a:defRPr>
            </a:lvl1pPr>
          </a:lstStyle>
          <a:p>
            <a:pPr/>
            <a:r>
              <a:t>Chapter 5 System Modeling</a:t>
            </a:r>
          </a:p>
        </p:txBody>
      </p:sp>
      <p:sp>
        <p:nvSpPr>
          <p:cNvPr id="227" name="Title 1"/>
          <p:cNvSpPr txBox="1"/>
          <p:nvPr>
            <p:ph type="title"/>
          </p:nvPr>
        </p:nvSpPr>
        <p:spPr>
          <a:xfrm>
            <a:off x="457199" y="274638"/>
            <a:ext cx="7293234" cy="1143001"/>
          </a:xfrm>
          <a:prstGeom prst="rect">
            <a:avLst/>
          </a:prstGeom>
        </p:spPr>
        <p:txBody>
          <a:bodyPr/>
          <a:lstStyle/>
          <a:p>
            <a:pPr/>
            <a:r>
              <a:t>Structural models</a:t>
            </a:r>
          </a:p>
        </p:txBody>
      </p:sp>
      <p:sp>
        <p:nvSpPr>
          <p:cNvPr id="228" name="Content Placeholder 2"/>
          <p:cNvSpPr txBox="1"/>
          <p:nvPr>
            <p:ph type="body" idx="1"/>
          </p:nvPr>
        </p:nvSpPr>
        <p:spPr>
          <a:xfrm>
            <a:off x="457200" y="1600200"/>
            <a:ext cx="8229600" cy="4525963"/>
          </a:xfrm>
          <a:prstGeom prst="rect">
            <a:avLst/>
          </a:prstGeom>
        </p:spPr>
        <p:txBody>
          <a:bodyPr/>
          <a:lstStyle/>
          <a:p>
            <a:pPr>
              <a:defRPr>
                <a:solidFill>
                  <a:srgbClr val="0000FF"/>
                </a:solidFill>
              </a:defRPr>
            </a:pPr>
            <a:r>
              <a:t>Structural models </a:t>
            </a:r>
            <a:r>
              <a:rPr>
                <a:solidFill>
                  <a:srgbClr val="46424D"/>
                </a:solidFill>
              </a:rPr>
              <a:t>of software display the organization of a system in terms of the components that make up that system and their relationships </a:t>
            </a:r>
            <a:endParaRPr>
              <a:solidFill>
                <a:srgbClr val="46424D"/>
              </a:solidFill>
            </a:endParaRPr>
          </a:p>
          <a:p>
            <a:pPr/>
            <a:r>
              <a:t>You create structural models of a system when you are discussing and designing the </a:t>
            </a:r>
            <a:r>
              <a:rPr>
                <a:solidFill>
                  <a:srgbClr val="0000FF"/>
                </a:solidFill>
              </a:rPr>
              <a:t>system architecture </a:t>
            </a:r>
          </a:p>
        </p:txBody>
      </p:sp>
      <p:sp>
        <p:nvSpPr>
          <p:cNvPr id="229" name="Slide Number Placeholder 3"/>
          <p:cNvSpPr txBox="1"/>
          <p:nvPr>
            <p:ph type="sldNum" sz="quarter" idx="4294967295"/>
          </p:nvPr>
        </p:nvSpPr>
        <p:spPr>
          <a:xfrm>
            <a:off x="8428176" y="6414760"/>
            <a:ext cx="258622" cy="248303"/>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med" advClick="1" p14:dur="1000">
        <p:wipe dir="r"/>
      </p:transition>
    </mc:Choice>
    <mc:Fallback>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1" name="Footer Placeholder 4"/>
          <p:cNvSpPr txBox="1"/>
          <p:nvPr/>
        </p:nvSpPr>
        <p:spPr>
          <a:xfrm>
            <a:off x="3169920" y="6414761"/>
            <a:ext cx="2804162" cy="24830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sz="1200">
                <a:solidFill>
                  <a:srgbClr val="888888"/>
                </a:solidFill>
                <a:latin typeface="+mn-lt"/>
                <a:ea typeface="+mn-ea"/>
                <a:cs typeface="+mn-cs"/>
                <a:sym typeface="Calibri"/>
              </a:defRPr>
            </a:lvl1pPr>
          </a:lstStyle>
          <a:p>
            <a:pPr/>
            <a:r>
              <a:t>Chapter 5 System Modeling</a:t>
            </a:r>
          </a:p>
        </p:txBody>
      </p:sp>
      <p:sp>
        <p:nvSpPr>
          <p:cNvPr id="232" name="Title 1"/>
          <p:cNvSpPr txBox="1"/>
          <p:nvPr>
            <p:ph type="title"/>
          </p:nvPr>
        </p:nvSpPr>
        <p:spPr>
          <a:xfrm>
            <a:off x="457199" y="274638"/>
            <a:ext cx="7293234" cy="1143001"/>
          </a:xfrm>
          <a:prstGeom prst="rect">
            <a:avLst/>
          </a:prstGeom>
        </p:spPr>
        <p:txBody>
          <a:bodyPr/>
          <a:lstStyle/>
          <a:p>
            <a:pPr/>
            <a:r>
              <a:t>Class diagrams</a:t>
            </a:r>
          </a:p>
        </p:txBody>
      </p:sp>
      <p:sp>
        <p:nvSpPr>
          <p:cNvPr id="233" name="Content Placeholder 2"/>
          <p:cNvSpPr txBox="1"/>
          <p:nvPr>
            <p:ph type="body" idx="1"/>
          </p:nvPr>
        </p:nvSpPr>
        <p:spPr>
          <a:xfrm>
            <a:off x="457200" y="1600200"/>
            <a:ext cx="8229600" cy="4525963"/>
          </a:xfrm>
          <a:prstGeom prst="rect">
            <a:avLst/>
          </a:prstGeom>
        </p:spPr>
        <p:txBody>
          <a:bodyPr/>
          <a:lstStyle/>
          <a:p>
            <a:pPr>
              <a:defRPr>
                <a:solidFill>
                  <a:srgbClr val="0000FF"/>
                </a:solidFill>
              </a:defRPr>
            </a:pPr>
            <a:r>
              <a:t>Class diagrams </a:t>
            </a:r>
            <a:r>
              <a:rPr>
                <a:solidFill>
                  <a:srgbClr val="46424D"/>
                </a:solidFill>
              </a:rPr>
              <a:t>are used when developing an object-oriented system model to show the classes in a system and the associations between these classes</a:t>
            </a:r>
            <a:endParaRPr>
              <a:solidFill>
                <a:srgbClr val="46424D"/>
              </a:solidFill>
            </a:endParaRPr>
          </a:p>
          <a:p>
            <a:pPr/>
            <a:r>
              <a:t>An </a:t>
            </a:r>
            <a:r>
              <a:rPr>
                <a:solidFill>
                  <a:srgbClr val="0000FF"/>
                </a:solidFill>
              </a:rPr>
              <a:t>object class </a:t>
            </a:r>
            <a:r>
              <a:t>can be thought of as a general definition of one kind of system object</a:t>
            </a:r>
          </a:p>
          <a:p>
            <a:pPr/>
            <a:r>
              <a:t>An </a:t>
            </a:r>
            <a:r>
              <a:rPr>
                <a:solidFill>
                  <a:srgbClr val="0000FF"/>
                </a:solidFill>
              </a:rPr>
              <a:t>association</a:t>
            </a:r>
            <a:r>
              <a:t> is a link between classes that indicates that there is some relationship between these classes. </a:t>
            </a:r>
          </a:p>
          <a:p>
            <a:pPr/>
            <a:r>
              <a:t>When you are developing models during the early stages of the software engineering process, </a:t>
            </a:r>
            <a:r>
              <a:rPr>
                <a:solidFill>
                  <a:srgbClr val="0000FF"/>
                </a:solidFill>
              </a:rPr>
              <a:t>objects</a:t>
            </a:r>
            <a:r>
              <a:t> represent something in the real world, such as a patient, a prescription, doctor, etc. </a:t>
            </a:r>
          </a:p>
        </p:txBody>
      </p:sp>
      <p:sp>
        <p:nvSpPr>
          <p:cNvPr id="234" name="Slide Number Placeholder 3"/>
          <p:cNvSpPr txBox="1"/>
          <p:nvPr>
            <p:ph type="sldNum" sz="quarter" idx="4294967295"/>
          </p:nvPr>
        </p:nvSpPr>
        <p:spPr>
          <a:xfrm>
            <a:off x="8428176" y="6414760"/>
            <a:ext cx="258622" cy="248303"/>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med" advClick="1" p14:dur="1000">
        <p:wipe dir="r"/>
      </p:transition>
    </mc:Choice>
    <mc:Fallback>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6" name="Footer Placeholder 5"/>
          <p:cNvSpPr txBox="1"/>
          <p:nvPr/>
        </p:nvSpPr>
        <p:spPr>
          <a:xfrm>
            <a:off x="3169920" y="6414761"/>
            <a:ext cx="2804162" cy="24830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sz="1200">
                <a:solidFill>
                  <a:srgbClr val="888888"/>
                </a:solidFill>
                <a:latin typeface="+mn-lt"/>
                <a:ea typeface="+mn-ea"/>
                <a:cs typeface="+mn-cs"/>
                <a:sym typeface="Calibri"/>
              </a:defRPr>
            </a:lvl1pPr>
          </a:lstStyle>
          <a:p>
            <a:pPr/>
            <a:r>
              <a:t>Chapter 5 System Modeling</a:t>
            </a:r>
          </a:p>
        </p:txBody>
      </p:sp>
      <p:sp>
        <p:nvSpPr>
          <p:cNvPr id="237" name="Title 1"/>
          <p:cNvSpPr txBox="1"/>
          <p:nvPr>
            <p:ph type="title"/>
          </p:nvPr>
        </p:nvSpPr>
        <p:spPr>
          <a:xfrm>
            <a:off x="457199" y="274638"/>
            <a:ext cx="7293234" cy="1143001"/>
          </a:xfrm>
          <a:prstGeom prst="rect">
            <a:avLst/>
          </a:prstGeom>
        </p:spPr>
        <p:txBody>
          <a:bodyPr/>
          <a:lstStyle/>
          <a:p>
            <a:pPr/>
            <a:r>
              <a:t>UML classes and association </a:t>
            </a:r>
          </a:p>
        </p:txBody>
      </p:sp>
      <p:sp>
        <p:nvSpPr>
          <p:cNvPr id="238" name="Slide Number Placeholder 4"/>
          <p:cNvSpPr txBox="1"/>
          <p:nvPr>
            <p:ph type="sldNum" sz="quarter" idx="4294967295"/>
          </p:nvPr>
        </p:nvSpPr>
        <p:spPr>
          <a:xfrm>
            <a:off x="8428176" y="6414760"/>
            <a:ext cx="258622" cy="248303"/>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239" name="Picture 3" descr="Picture 3"/>
          <p:cNvPicPr>
            <a:picLocks noChangeAspect="1"/>
          </p:cNvPicPr>
          <p:nvPr/>
        </p:nvPicPr>
        <p:blipFill>
          <a:blip r:embed="rId2">
            <a:extLst/>
          </a:blip>
          <a:stretch>
            <a:fillRect/>
          </a:stretch>
        </p:blipFill>
        <p:spPr>
          <a:xfrm>
            <a:off x="2076449" y="3060700"/>
            <a:ext cx="5312020" cy="952500"/>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med" advClick="1" p14:dur="1000">
        <p:wipe dir="r"/>
      </p:transition>
    </mc:Choice>
    <mc:Fallback>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1" name="Footer Placeholder 5"/>
          <p:cNvSpPr txBox="1"/>
          <p:nvPr/>
        </p:nvSpPr>
        <p:spPr>
          <a:xfrm>
            <a:off x="3169920" y="6414761"/>
            <a:ext cx="2804162" cy="24830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sz="1200">
                <a:solidFill>
                  <a:srgbClr val="888888"/>
                </a:solidFill>
                <a:latin typeface="+mn-lt"/>
                <a:ea typeface="+mn-ea"/>
                <a:cs typeface="+mn-cs"/>
                <a:sym typeface="Calibri"/>
              </a:defRPr>
            </a:lvl1pPr>
          </a:lstStyle>
          <a:p>
            <a:pPr/>
            <a:r>
              <a:t>Chapter 5 System Modeling</a:t>
            </a:r>
          </a:p>
        </p:txBody>
      </p:sp>
      <p:sp>
        <p:nvSpPr>
          <p:cNvPr id="242" name="Title 1"/>
          <p:cNvSpPr txBox="1"/>
          <p:nvPr>
            <p:ph type="title"/>
          </p:nvPr>
        </p:nvSpPr>
        <p:spPr>
          <a:xfrm>
            <a:off x="457199" y="274638"/>
            <a:ext cx="7293234" cy="1143001"/>
          </a:xfrm>
          <a:prstGeom prst="rect">
            <a:avLst/>
          </a:prstGeom>
        </p:spPr>
        <p:txBody>
          <a:bodyPr/>
          <a:lstStyle/>
          <a:p>
            <a:pPr/>
            <a:r>
              <a:t>Classes and associations in the MHC-PMS </a:t>
            </a:r>
          </a:p>
        </p:txBody>
      </p:sp>
      <p:sp>
        <p:nvSpPr>
          <p:cNvPr id="243" name="Slide Number Placeholder 4"/>
          <p:cNvSpPr txBox="1"/>
          <p:nvPr>
            <p:ph type="sldNum" sz="quarter" idx="4294967295"/>
          </p:nvPr>
        </p:nvSpPr>
        <p:spPr>
          <a:xfrm>
            <a:off x="8428176" y="6414760"/>
            <a:ext cx="258622" cy="248303"/>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244" name="Picture 3" descr="Picture 3"/>
          <p:cNvPicPr>
            <a:picLocks noChangeAspect="1"/>
          </p:cNvPicPr>
          <p:nvPr/>
        </p:nvPicPr>
        <p:blipFill>
          <a:blip r:embed="rId2">
            <a:extLst/>
          </a:blip>
          <a:stretch>
            <a:fillRect/>
          </a:stretch>
        </p:blipFill>
        <p:spPr>
          <a:xfrm>
            <a:off x="1073149" y="1746249"/>
            <a:ext cx="6677284" cy="4477707"/>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med" advClick="1" p14:dur="1000">
        <p:wipe dir="r"/>
      </p:transition>
    </mc:Choice>
    <mc:Fallback>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6" name="Footer Placeholder 5"/>
          <p:cNvSpPr txBox="1"/>
          <p:nvPr/>
        </p:nvSpPr>
        <p:spPr>
          <a:xfrm>
            <a:off x="3169920" y="6414761"/>
            <a:ext cx="2804162" cy="24830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sz="1200">
                <a:solidFill>
                  <a:srgbClr val="888888"/>
                </a:solidFill>
                <a:latin typeface="+mn-lt"/>
                <a:ea typeface="+mn-ea"/>
                <a:cs typeface="+mn-cs"/>
                <a:sym typeface="Calibri"/>
              </a:defRPr>
            </a:lvl1pPr>
          </a:lstStyle>
          <a:p>
            <a:pPr/>
            <a:r>
              <a:t>Chapter 5 System Modeling</a:t>
            </a:r>
          </a:p>
        </p:txBody>
      </p:sp>
      <p:sp>
        <p:nvSpPr>
          <p:cNvPr id="247" name="Title 1"/>
          <p:cNvSpPr txBox="1"/>
          <p:nvPr>
            <p:ph type="title"/>
          </p:nvPr>
        </p:nvSpPr>
        <p:spPr>
          <a:xfrm>
            <a:off x="457199" y="274638"/>
            <a:ext cx="7293234" cy="1143001"/>
          </a:xfrm>
          <a:prstGeom prst="rect">
            <a:avLst/>
          </a:prstGeom>
        </p:spPr>
        <p:txBody>
          <a:bodyPr/>
          <a:lstStyle/>
          <a:p>
            <a:pPr/>
            <a:r>
              <a:t>The Consultation class </a:t>
            </a:r>
          </a:p>
        </p:txBody>
      </p:sp>
      <p:sp>
        <p:nvSpPr>
          <p:cNvPr id="248" name="Slide Number Placeholder 4"/>
          <p:cNvSpPr txBox="1"/>
          <p:nvPr>
            <p:ph type="sldNum" sz="quarter" idx="4294967295"/>
          </p:nvPr>
        </p:nvSpPr>
        <p:spPr>
          <a:xfrm>
            <a:off x="8428176" y="6414760"/>
            <a:ext cx="258622" cy="248303"/>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249" name="Picture 3" descr="Picture 3"/>
          <p:cNvPicPr>
            <a:picLocks noChangeAspect="1"/>
          </p:cNvPicPr>
          <p:nvPr/>
        </p:nvPicPr>
        <p:blipFill>
          <a:blip r:embed="rId2">
            <a:extLst/>
          </a:blip>
          <a:stretch>
            <a:fillRect/>
          </a:stretch>
        </p:blipFill>
        <p:spPr>
          <a:xfrm>
            <a:off x="3263900" y="1727199"/>
            <a:ext cx="2654300" cy="4550229"/>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med" advClick="1" p14:dur="1000">
        <p:wipe dir="r"/>
      </p:transition>
    </mc:Choice>
    <mc:Fallback>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1" name="Footer Placeholder 2"/>
          <p:cNvSpPr txBox="1"/>
          <p:nvPr/>
        </p:nvSpPr>
        <p:spPr>
          <a:xfrm>
            <a:off x="3169920" y="6414761"/>
            <a:ext cx="2804162" cy="24830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sz="1200">
                <a:solidFill>
                  <a:srgbClr val="888888"/>
                </a:solidFill>
                <a:latin typeface="+mn-lt"/>
                <a:ea typeface="+mn-ea"/>
                <a:cs typeface="+mn-cs"/>
                <a:sym typeface="Calibri"/>
              </a:defRPr>
            </a:lvl1pPr>
          </a:lstStyle>
          <a:p>
            <a:pPr/>
            <a:r>
              <a:t>Chapter 5 System Modeling</a:t>
            </a:r>
          </a:p>
        </p:txBody>
      </p:sp>
      <p:sp>
        <p:nvSpPr>
          <p:cNvPr id="252" name="Title 1"/>
          <p:cNvSpPr txBox="1"/>
          <p:nvPr>
            <p:ph type="title"/>
          </p:nvPr>
        </p:nvSpPr>
        <p:spPr>
          <a:xfrm>
            <a:off x="457199" y="274638"/>
            <a:ext cx="7293234" cy="1143001"/>
          </a:xfrm>
          <a:prstGeom prst="rect">
            <a:avLst/>
          </a:prstGeom>
        </p:spPr>
        <p:txBody>
          <a:bodyPr/>
          <a:lstStyle/>
          <a:p>
            <a:pPr/>
            <a:r>
              <a:t>Generalization</a:t>
            </a:r>
          </a:p>
        </p:txBody>
      </p:sp>
      <p:sp>
        <p:nvSpPr>
          <p:cNvPr id="253" name="Content Placeholder 4"/>
          <p:cNvSpPr txBox="1"/>
          <p:nvPr>
            <p:ph type="body" idx="1"/>
          </p:nvPr>
        </p:nvSpPr>
        <p:spPr>
          <a:xfrm>
            <a:off x="457200" y="1600200"/>
            <a:ext cx="8229600" cy="4525963"/>
          </a:xfrm>
          <a:prstGeom prst="rect">
            <a:avLst/>
          </a:prstGeom>
        </p:spPr>
        <p:txBody>
          <a:bodyPr/>
          <a:lstStyle/>
          <a:p>
            <a:pPr>
              <a:defRPr>
                <a:solidFill>
                  <a:srgbClr val="0000FF"/>
                </a:solidFill>
              </a:defRPr>
            </a:pPr>
            <a:r>
              <a:t>Generalization</a:t>
            </a:r>
            <a:r>
              <a:rPr>
                <a:solidFill>
                  <a:srgbClr val="46424D"/>
                </a:solidFill>
              </a:rPr>
              <a:t> is an everyday technique that we use to manage complexity</a:t>
            </a:r>
            <a:endParaRPr>
              <a:solidFill>
                <a:srgbClr val="46424D"/>
              </a:solidFill>
            </a:endParaRPr>
          </a:p>
          <a:p>
            <a:pPr/>
            <a:r>
              <a:t>Rather than learn the detailed characteristics of every entity that we experience, we place these entities in more general </a:t>
            </a:r>
            <a:r>
              <a:rPr>
                <a:solidFill>
                  <a:srgbClr val="0000FF"/>
                </a:solidFill>
              </a:rPr>
              <a:t>classes</a:t>
            </a:r>
            <a:r>
              <a:t> (animals, cars, houses, etc.) and learn the characteristics of these classes</a:t>
            </a:r>
          </a:p>
          <a:p>
            <a:pPr/>
            <a:r>
              <a:t>This allows us to infer that different members of these classes have some common characteristics, e.g., squirrels and rats are rodents </a:t>
            </a:r>
          </a:p>
        </p:txBody>
      </p:sp>
      <p:sp>
        <p:nvSpPr>
          <p:cNvPr id="254" name="Slide Number Placeholder 3"/>
          <p:cNvSpPr txBox="1"/>
          <p:nvPr>
            <p:ph type="sldNum" sz="quarter" idx="4294967295"/>
          </p:nvPr>
        </p:nvSpPr>
        <p:spPr>
          <a:xfrm>
            <a:off x="8428176" y="6414760"/>
            <a:ext cx="258622" cy="248303"/>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med" advClick="1" p14:dur="1000">
        <p:wipe dir="r"/>
      </p:transition>
    </mc:Choice>
    <mc:Fallback>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6" name="Footer Placeholder 3"/>
          <p:cNvSpPr txBox="1"/>
          <p:nvPr/>
        </p:nvSpPr>
        <p:spPr>
          <a:xfrm>
            <a:off x="3169920" y="6414761"/>
            <a:ext cx="2804162" cy="24830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sz="1200">
                <a:solidFill>
                  <a:srgbClr val="888888"/>
                </a:solidFill>
                <a:latin typeface="+mn-lt"/>
                <a:ea typeface="+mn-ea"/>
                <a:cs typeface="+mn-cs"/>
                <a:sym typeface="Calibri"/>
              </a:defRPr>
            </a:lvl1pPr>
          </a:lstStyle>
          <a:p>
            <a:pPr/>
            <a:r>
              <a:t>Chapter 5 System Modeling</a:t>
            </a:r>
          </a:p>
        </p:txBody>
      </p:sp>
      <p:sp>
        <p:nvSpPr>
          <p:cNvPr id="257" name="Title 1"/>
          <p:cNvSpPr txBox="1"/>
          <p:nvPr>
            <p:ph type="title"/>
          </p:nvPr>
        </p:nvSpPr>
        <p:spPr>
          <a:xfrm>
            <a:off x="457199" y="274638"/>
            <a:ext cx="7293234" cy="1143001"/>
          </a:xfrm>
          <a:prstGeom prst="rect">
            <a:avLst/>
          </a:prstGeom>
        </p:spPr>
        <p:txBody>
          <a:bodyPr/>
          <a:lstStyle/>
          <a:p>
            <a:pPr/>
            <a:r>
              <a:t>Generalization</a:t>
            </a:r>
          </a:p>
        </p:txBody>
      </p:sp>
      <p:sp>
        <p:nvSpPr>
          <p:cNvPr id="258" name="Content Placeholder 2"/>
          <p:cNvSpPr txBox="1"/>
          <p:nvPr>
            <p:ph type="body" idx="1"/>
          </p:nvPr>
        </p:nvSpPr>
        <p:spPr>
          <a:xfrm>
            <a:off x="457200" y="1600200"/>
            <a:ext cx="8229600" cy="4525963"/>
          </a:xfrm>
          <a:prstGeom prst="rect">
            <a:avLst/>
          </a:prstGeom>
        </p:spPr>
        <p:txBody>
          <a:bodyPr/>
          <a:lstStyle/>
          <a:p>
            <a:pPr>
              <a:defRPr sz="2100"/>
            </a:pPr>
            <a:r>
              <a:t>In modeling systems, it is often useful to examine the classes in a system to see if there is scope for </a:t>
            </a:r>
            <a:r>
              <a:rPr>
                <a:solidFill>
                  <a:srgbClr val="0000FF"/>
                </a:solidFill>
              </a:rPr>
              <a:t>generalization</a:t>
            </a:r>
            <a:r>
              <a:t>. If changes are proposed, then you do not have to look at all classes in the system to see if they are affected by the change. </a:t>
            </a:r>
          </a:p>
          <a:p>
            <a:pPr>
              <a:defRPr sz="2100"/>
            </a:pPr>
            <a:r>
              <a:t>In object-oriented languages, such as Java, generalization is implemented using the </a:t>
            </a:r>
            <a:r>
              <a:rPr>
                <a:solidFill>
                  <a:srgbClr val="0000FF"/>
                </a:solidFill>
              </a:rPr>
              <a:t>class inheritance mechanism</a:t>
            </a:r>
            <a:r>
              <a:t>s built into the language</a:t>
            </a:r>
          </a:p>
          <a:p>
            <a:pPr>
              <a:defRPr sz="2100"/>
            </a:pPr>
            <a:r>
              <a:t>In a </a:t>
            </a:r>
            <a:r>
              <a:rPr>
                <a:solidFill>
                  <a:srgbClr val="0000FF"/>
                </a:solidFill>
              </a:rPr>
              <a:t>generalization</a:t>
            </a:r>
            <a:r>
              <a:t>, the attributes and operations associated with higher-level classes are also associated with the lower-level classes</a:t>
            </a:r>
          </a:p>
          <a:p>
            <a:pPr>
              <a:defRPr sz="2100"/>
            </a:pPr>
            <a:r>
              <a:t>The lower-level classes are sub-classes that </a:t>
            </a:r>
            <a:r>
              <a:rPr>
                <a:solidFill>
                  <a:srgbClr val="0000FF"/>
                </a:solidFill>
              </a:rPr>
              <a:t>inherit </a:t>
            </a:r>
            <a:r>
              <a:t>the attributes and operations from their super-classes. These lower-level classes then </a:t>
            </a:r>
            <a:r>
              <a:rPr i="1"/>
              <a:t>add more specific attributes and operations</a:t>
            </a:r>
            <a:r>
              <a:t>. </a:t>
            </a:r>
          </a:p>
        </p:txBody>
      </p:sp>
      <p:sp>
        <p:nvSpPr>
          <p:cNvPr id="259" name="Slide Number Placeholder 4"/>
          <p:cNvSpPr txBox="1"/>
          <p:nvPr>
            <p:ph type="sldNum" sz="quarter" idx="4294967295"/>
          </p:nvPr>
        </p:nvSpPr>
        <p:spPr>
          <a:xfrm>
            <a:off x="8428176" y="6414760"/>
            <a:ext cx="258622" cy="248303"/>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med" advClick="1" p14:dur="1000">
        <p:wipe dir="r"/>
      </p:transition>
    </mc:Choice>
    <mc:Fallback>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1" name="Footer Placeholder 5"/>
          <p:cNvSpPr txBox="1"/>
          <p:nvPr/>
        </p:nvSpPr>
        <p:spPr>
          <a:xfrm>
            <a:off x="3169920" y="6414761"/>
            <a:ext cx="2804162" cy="24830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sz="1200">
                <a:solidFill>
                  <a:srgbClr val="888888"/>
                </a:solidFill>
                <a:latin typeface="+mn-lt"/>
                <a:ea typeface="+mn-ea"/>
                <a:cs typeface="+mn-cs"/>
                <a:sym typeface="Calibri"/>
              </a:defRPr>
            </a:lvl1pPr>
          </a:lstStyle>
          <a:p>
            <a:pPr/>
            <a:r>
              <a:t>Chapter 5 System Modeling</a:t>
            </a:r>
          </a:p>
        </p:txBody>
      </p:sp>
      <p:sp>
        <p:nvSpPr>
          <p:cNvPr id="262" name="Title 1"/>
          <p:cNvSpPr txBox="1"/>
          <p:nvPr>
            <p:ph type="title"/>
          </p:nvPr>
        </p:nvSpPr>
        <p:spPr>
          <a:xfrm>
            <a:off x="457199" y="274638"/>
            <a:ext cx="7293234" cy="1143001"/>
          </a:xfrm>
          <a:prstGeom prst="rect">
            <a:avLst/>
          </a:prstGeom>
        </p:spPr>
        <p:txBody>
          <a:bodyPr/>
          <a:lstStyle/>
          <a:p>
            <a:pPr/>
            <a:r>
              <a:t>A generalization hierarchy </a:t>
            </a:r>
          </a:p>
        </p:txBody>
      </p:sp>
      <p:sp>
        <p:nvSpPr>
          <p:cNvPr id="263" name="Slide Number Placeholder 4"/>
          <p:cNvSpPr txBox="1"/>
          <p:nvPr>
            <p:ph type="sldNum" sz="quarter" idx="4294967295"/>
          </p:nvPr>
        </p:nvSpPr>
        <p:spPr>
          <a:xfrm>
            <a:off x="8428176" y="6414760"/>
            <a:ext cx="258622" cy="248303"/>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264" name="Picture 3" descr="Picture 3"/>
          <p:cNvPicPr>
            <a:picLocks noChangeAspect="1"/>
          </p:cNvPicPr>
          <p:nvPr/>
        </p:nvPicPr>
        <p:blipFill>
          <a:blip r:embed="rId2">
            <a:extLst/>
          </a:blip>
          <a:stretch>
            <a:fillRect/>
          </a:stretch>
        </p:blipFill>
        <p:spPr>
          <a:xfrm>
            <a:off x="2374900" y="2133600"/>
            <a:ext cx="4495800" cy="3238500"/>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med" advClick="1" p14:dur="1000">
        <p:wipe dir="r"/>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3" name="Footer Placeholder 4"/>
          <p:cNvSpPr txBox="1"/>
          <p:nvPr/>
        </p:nvSpPr>
        <p:spPr>
          <a:xfrm>
            <a:off x="3169920" y="6414761"/>
            <a:ext cx="2804162" cy="24830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sz="1200">
                <a:solidFill>
                  <a:srgbClr val="888888"/>
                </a:solidFill>
                <a:latin typeface="+mn-lt"/>
                <a:ea typeface="+mn-ea"/>
                <a:cs typeface="+mn-cs"/>
                <a:sym typeface="Calibri"/>
              </a:defRPr>
            </a:lvl1pPr>
          </a:lstStyle>
          <a:p>
            <a:pPr/>
            <a:r>
              <a:t>Chapter 5 System Modeling</a:t>
            </a:r>
          </a:p>
        </p:txBody>
      </p:sp>
      <p:sp>
        <p:nvSpPr>
          <p:cNvPr id="134" name="Title 1"/>
          <p:cNvSpPr txBox="1"/>
          <p:nvPr>
            <p:ph type="title"/>
          </p:nvPr>
        </p:nvSpPr>
        <p:spPr>
          <a:xfrm>
            <a:off x="457199" y="274638"/>
            <a:ext cx="7293234" cy="1143001"/>
          </a:xfrm>
          <a:prstGeom prst="rect">
            <a:avLst/>
          </a:prstGeom>
        </p:spPr>
        <p:txBody>
          <a:bodyPr/>
          <a:lstStyle/>
          <a:p>
            <a:pPr/>
            <a:r>
              <a:t>System modeling</a:t>
            </a:r>
          </a:p>
        </p:txBody>
      </p:sp>
      <p:sp>
        <p:nvSpPr>
          <p:cNvPr id="135" name="Content Placeholder 2"/>
          <p:cNvSpPr txBox="1"/>
          <p:nvPr>
            <p:ph type="body" idx="1"/>
          </p:nvPr>
        </p:nvSpPr>
        <p:spPr>
          <a:xfrm>
            <a:off x="457200" y="1600200"/>
            <a:ext cx="8229600" cy="4525963"/>
          </a:xfrm>
          <a:prstGeom prst="rect">
            <a:avLst/>
          </a:prstGeom>
        </p:spPr>
        <p:txBody>
          <a:bodyPr/>
          <a:lstStyle/>
          <a:p>
            <a:pPr>
              <a:defRPr>
                <a:solidFill>
                  <a:srgbClr val="0000FF"/>
                </a:solidFill>
              </a:defRPr>
            </a:pPr>
            <a:r>
              <a:t>System modeling </a:t>
            </a:r>
            <a:r>
              <a:rPr>
                <a:solidFill>
                  <a:srgbClr val="46424D"/>
                </a:solidFill>
              </a:rPr>
              <a:t>is the process of developing abstract models of a system, with each model presenting a different view or perspective of that system </a:t>
            </a:r>
            <a:endParaRPr>
              <a:solidFill>
                <a:srgbClr val="46424D"/>
              </a:solidFill>
            </a:endParaRPr>
          </a:p>
          <a:p>
            <a:pPr/>
            <a:r>
              <a:t>System modeling has now come to mean representing a system using some kind of graphical notation, which is now almost always based on notations in the </a:t>
            </a:r>
            <a:r>
              <a:rPr>
                <a:solidFill>
                  <a:srgbClr val="0000FF"/>
                </a:solidFill>
              </a:rPr>
              <a:t>Unified Modeling Language (UML) </a:t>
            </a:r>
            <a:endParaRPr>
              <a:solidFill>
                <a:srgbClr val="0000FF"/>
              </a:solidFill>
            </a:endParaRPr>
          </a:p>
          <a:p>
            <a:pPr>
              <a:defRPr>
                <a:solidFill>
                  <a:srgbClr val="0000FF"/>
                </a:solidFill>
              </a:defRPr>
            </a:pPr>
            <a:r>
              <a:t>System modeling</a:t>
            </a:r>
            <a:r>
              <a:rPr>
                <a:solidFill>
                  <a:srgbClr val="46424D"/>
                </a:solidFill>
              </a:rPr>
              <a:t> helps the analyst to understand the functionality of the system and </a:t>
            </a:r>
            <a:r>
              <a:t>models</a:t>
            </a:r>
            <a:r>
              <a:rPr>
                <a:solidFill>
                  <a:srgbClr val="46424D"/>
                </a:solidFill>
              </a:rPr>
              <a:t> are used to communicate with customers</a:t>
            </a:r>
          </a:p>
        </p:txBody>
      </p:sp>
      <p:sp>
        <p:nvSpPr>
          <p:cNvPr id="136" name="Slide Number Placeholder 3"/>
          <p:cNvSpPr txBox="1"/>
          <p:nvPr>
            <p:ph type="sldNum" sz="quarter" idx="4294967295"/>
          </p:nvPr>
        </p:nvSpPr>
        <p:spPr>
          <a:xfrm>
            <a:off x="8505418" y="6414760"/>
            <a:ext cx="181380" cy="248303"/>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med" advClick="1" p14:dur="1000">
        <p:wipe dir="r"/>
      </p:transition>
    </mc:Choice>
    <mc:Fallback>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6" name="Footer Placeholder 5"/>
          <p:cNvSpPr txBox="1"/>
          <p:nvPr/>
        </p:nvSpPr>
        <p:spPr>
          <a:xfrm>
            <a:off x="3169920" y="6414761"/>
            <a:ext cx="2804162" cy="24830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sz="1200">
                <a:solidFill>
                  <a:srgbClr val="888888"/>
                </a:solidFill>
                <a:latin typeface="+mn-lt"/>
                <a:ea typeface="+mn-ea"/>
                <a:cs typeface="+mn-cs"/>
                <a:sym typeface="Calibri"/>
              </a:defRPr>
            </a:lvl1pPr>
          </a:lstStyle>
          <a:p>
            <a:pPr/>
            <a:r>
              <a:t>Chapter 5 System Modeling</a:t>
            </a:r>
          </a:p>
        </p:txBody>
      </p:sp>
      <p:sp>
        <p:nvSpPr>
          <p:cNvPr id="267" name="Title 1"/>
          <p:cNvSpPr txBox="1"/>
          <p:nvPr>
            <p:ph type="title"/>
          </p:nvPr>
        </p:nvSpPr>
        <p:spPr>
          <a:xfrm>
            <a:off x="457199" y="274638"/>
            <a:ext cx="7293234" cy="1143001"/>
          </a:xfrm>
          <a:prstGeom prst="rect">
            <a:avLst/>
          </a:prstGeom>
        </p:spPr>
        <p:txBody>
          <a:bodyPr/>
          <a:lstStyle/>
          <a:p>
            <a:pPr/>
            <a:r>
              <a:t>A generalization hierarchy with added detail </a:t>
            </a:r>
          </a:p>
        </p:txBody>
      </p:sp>
      <p:sp>
        <p:nvSpPr>
          <p:cNvPr id="268" name="Slide Number Placeholder 4"/>
          <p:cNvSpPr txBox="1"/>
          <p:nvPr>
            <p:ph type="sldNum" sz="quarter" idx="4294967295"/>
          </p:nvPr>
        </p:nvSpPr>
        <p:spPr>
          <a:xfrm>
            <a:off x="8428176" y="6414760"/>
            <a:ext cx="258622" cy="248303"/>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269" name="Picture 3" descr="Picture 3"/>
          <p:cNvPicPr>
            <a:picLocks noChangeAspect="1"/>
          </p:cNvPicPr>
          <p:nvPr/>
        </p:nvPicPr>
        <p:blipFill>
          <a:blip r:embed="rId2">
            <a:extLst/>
          </a:blip>
          <a:stretch>
            <a:fillRect/>
          </a:stretch>
        </p:blipFill>
        <p:spPr>
          <a:xfrm>
            <a:off x="2432049" y="1879600"/>
            <a:ext cx="4576880" cy="3771900"/>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med" advClick="1" p14:dur="1000">
        <p:wipe dir="r"/>
      </p:transition>
    </mc:Choice>
    <mc:Fallback>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1" name="Footer Placeholder 4"/>
          <p:cNvSpPr txBox="1"/>
          <p:nvPr/>
        </p:nvSpPr>
        <p:spPr>
          <a:xfrm>
            <a:off x="3169920" y="6414761"/>
            <a:ext cx="2804162" cy="24830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sz="1200">
                <a:solidFill>
                  <a:srgbClr val="888888"/>
                </a:solidFill>
                <a:latin typeface="+mn-lt"/>
                <a:ea typeface="+mn-ea"/>
                <a:cs typeface="+mn-cs"/>
                <a:sym typeface="Calibri"/>
              </a:defRPr>
            </a:lvl1pPr>
          </a:lstStyle>
          <a:p>
            <a:pPr/>
            <a:r>
              <a:t>Chapter 5 System Modeling</a:t>
            </a:r>
          </a:p>
        </p:txBody>
      </p:sp>
      <p:sp>
        <p:nvSpPr>
          <p:cNvPr id="272" name="Rectangle 2"/>
          <p:cNvSpPr txBox="1"/>
          <p:nvPr>
            <p:ph type="title"/>
          </p:nvPr>
        </p:nvSpPr>
        <p:spPr>
          <a:xfrm>
            <a:off x="457199" y="274638"/>
            <a:ext cx="7293234" cy="1143001"/>
          </a:xfrm>
          <a:prstGeom prst="rect">
            <a:avLst/>
          </a:prstGeom>
        </p:spPr>
        <p:txBody>
          <a:bodyPr lIns="44450" tIns="44450" rIns="44450" bIns="44450"/>
          <a:lstStyle/>
          <a:p>
            <a:pPr/>
            <a:r>
              <a:t>Object class aggregation models</a:t>
            </a:r>
          </a:p>
        </p:txBody>
      </p:sp>
      <p:sp>
        <p:nvSpPr>
          <p:cNvPr id="273" name="Rectangle 3"/>
          <p:cNvSpPr txBox="1"/>
          <p:nvPr>
            <p:ph type="body" idx="1"/>
          </p:nvPr>
        </p:nvSpPr>
        <p:spPr>
          <a:xfrm>
            <a:off x="457200" y="1600200"/>
            <a:ext cx="8229600" cy="4525963"/>
          </a:xfrm>
          <a:prstGeom prst="rect">
            <a:avLst/>
          </a:prstGeom>
        </p:spPr>
        <p:txBody>
          <a:bodyPr lIns="44450" tIns="44450" rIns="44450" bIns="44450"/>
          <a:lstStyle/>
          <a:p>
            <a:pPr/>
            <a:r>
              <a:t>An </a:t>
            </a:r>
            <a:r>
              <a:rPr>
                <a:solidFill>
                  <a:srgbClr val="0000FF"/>
                </a:solidFill>
              </a:rPr>
              <a:t>aggregation model </a:t>
            </a:r>
            <a:r>
              <a:t>shows how classes that are collections are composed of other classes</a:t>
            </a:r>
          </a:p>
          <a:p>
            <a:pPr>
              <a:defRPr>
                <a:solidFill>
                  <a:srgbClr val="0000FF"/>
                </a:solidFill>
              </a:defRPr>
            </a:pPr>
            <a:r>
              <a:t>Aggregation models </a:t>
            </a:r>
            <a:r>
              <a:rPr>
                <a:solidFill>
                  <a:srgbClr val="46424D"/>
                </a:solidFill>
              </a:rPr>
              <a:t>are similar to the part-of relationship in semantic data models</a:t>
            </a:r>
          </a:p>
        </p:txBody>
      </p:sp>
      <p:sp>
        <p:nvSpPr>
          <p:cNvPr id="274" name="Slide Number Placeholder 3"/>
          <p:cNvSpPr txBox="1"/>
          <p:nvPr>
            <p:ph type="sldNum" sz="quarter" idx="4294967295"/>
          </p:nvPr>
        </p:nvSpPr>
        <p:spPr>
          <a:xfrm>
            <a:off x="8428176" y="6414760"/>
            <a:ext cx="258622" cy="248303"/>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3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6" name="Footer Placeholder 5"/>
          <p:cNvSpPr txBox="1"/>
          <p:nvPr/>
        </p:nvSpPr>
        <p:spPr>
          <a:xfrm>
            <a:off x="3169920" y="6414761"/>
            <a:ext cx="2804162" cy="24830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sz="1200">
                <a:solidFill>
                  <a:srgbClr val="888888"/>
                </a:solidFill>
                <a:latin typeface="+mn-lt"/>
                <a:ea typeface="+mn-ea"/>
                <a:cs typeface="+mn-cs"/>
                <a:sym typeface="Calibri"/>
              </a:defRPr>
            </a:lvl1pPr>
          </a:lstStyle>
          <a:p>
            <a:pPr/>
            <a:r>
              <a:t>Chapter 5 System Modeling</a:t>
            </a:r>
          </a:p>
        </p:txBody>
      </p:sp>
      <p:sp>
        <p:nvSpPr>
          <p:cNvPr id="277" name="Title 1"/>
          <p:cNvSpPr txBox="1"/>
          <p:nvPr>
            <p:ph type="title"/>
          </p:nvPr>
        </p:nvSpPr>
        <p:spPr>
          <a:xfrm>
            <a:off x="457199" y="274638"/>
            <a:ext cx="7293234" cy="1143001"/>
          </a:xfrm>
          <a:prstGeom prst="rect">
            <a:avLst/>
          </a:prstGeom>
        </p:spPr>
        <p:txBody>
          <a:bodyPr/>
          <a:lstStyle/>
          <a:p>
            <a:pPr/>
            <a:r>
              <a:t>The aggregation association </a:t>
            </a:r>
          </a:p>
        </p:txBody>
      </p:sp>
      <p:sp>
        <p:nvSpPr>
          <p:cNvPr id="278" name="Slide Number Placeholder 4"/>
          <p:cNvSpPr txBox="1"/>
          <p:nvPr>
            <p:ph type="sldNum" sz="quarter" idx="4294967295"/>
          </p:nvPr>
        </p:nvSpPr>
        <p:spPr>
          <a:xfrm>
            <a:off x="8428176" y="6414760"/>
            <a:ext cx="258622" cy="248303"/>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279" name="Picture 3" descr="Picture 3"/>
          <p:cNvPicPr>
            <a:picLocks noChangeAspect="1"/>
          </p:cNvPicPr>
          <p:nvPr/>
        </p:nvPicPr>
        <p:blipFill>
          <a:blip r:embed="rId2">
            <a:extLst/>
          </a:blip>
          <a:stretch>
            <a:fillRect/>
          </a:stretch>
        </p:blipFill>
        <p:spPr>
          <a:xfrm>
            <a:off x="2425699" y="2540000"/>
            <a:ext cx="4199467" cy="2362200"/>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med" advClick="1" p14:dur="1000">
        <p:wipe dir="r"/>
      </p:transition>
    </mc:Choice>
    <mc:Fallback>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81" name="Footer Placeholder 2"/>
          <p:cNvSpPr txBox="1"/>
          <p:nvPr/>
        </p:nvSpPr>
        <p:spPr>
          <a:xfrm>
            <a:off x="3169920" y="6414761"/>
            <a:ext cx="2804162" cy="24830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sz="1200">
                <a:solidFill>
                  <a:srgbClr val="888888"/>
                </a:solidFill>
                <a:latin typeface="+mn-lt"/>
                <a:ea typeface="+mn-ea"/>
                <a:cs typeface="+mn-cs"/>
                <a:sym typeface="Calibri"/>
              </a:defRPr>
            </a:lvl1pPr>
          </a:lstStyle>
          <a:p>
            <a:pPr/>
            <a:r>
              <a:t>Chapter 5 System Modeling</a:t>
            </a:r>
          </a:p>
        </p:txBody>
      </p:sp>
      <p:sp>
        <p:nvSpPr>
          <p:cNvPr id="282" name="Title 1"/>
          <p:cNvSpPr txBox="1"/>
          <p:nvPr>
            <p:ph type="title"/>
          </p:nvPr>
        </p:nvSpPr>
        <p:spPr>
          <a:xfrm>
            <a:off x="457200" y="2319338"/>
            <a:ext cx="8229600" cy="1143002"/>
          </a:xfrm>
          <a:prstGeom prst="rect">
            <a:avLst/>
          </a:prstGeom>
        </p:spPr>
        <p:txBody>
          <a:bodyPr/>
          <a:lstStyle>
            <a:lvl1pPr algn="ctr"/>
          </a:lstStyle>
          <a:p>
            <a:pPr/>
            <a:r>
              <a:t>Behavioral models</a:t>
            </a:r>
          </a:p>
        </p:txBody>
      </p:sp>
      <p:sp>
        <p:nvSpPr>
          <p:cNvPr id="283" name="Slide Number Placeholder 3"/>
          <p:cNvSpPr txBox="1"/>
          <p:nvPr>
            <p:ph type="sldNum" sz="quarter" idx="4294967295"/>
          </p:nvPr>
        </p:nvSpPr>
        <p:spPr>
          <a:xfrm>
            <a:off x="8428176" y="6414760"/>
            <a:ext cx="258622" cy="248303"/>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med" advClick="1" p14:dur="1000">
        <p:wipe dir="r"/>
      </p:transition>
    </mc:Choice>
    <mc:Fallback>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85" name="Footer Placeholder 4"/>
          <p:cNvSpPr txBox="1"/>
          <p:nvPr/>
        </p:nvSpPr>
        <p:spPr>
          <a:xfrm>
            <a:off x="3169920" y="6414761"/>
            <a:ext cx="2804162" cy="24830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sz="1200">
                <a:solidFill>
                  <a:srgbClr val="888888"/>
                </a:solidFill>
                <a:latin typeface="+mn-lt"/>
                <a:ea typeface="+mn-ea"/>
                <a:cs typeface="+mn-cs"/>
                <a:sym typeface="Calibri"/>
              </a:defRPr>
            </a:lvl1pPr>
          </a:lstStyle>
          <a:p>
            <a:pPr/>
            <a:r>
              <a:t>Chapter 5 System Modeling</a:t>
            </a:r>
          </a:p>
        </p:txBody>
      </p:sp>
      <p:sp>
        <p:nvSpPr>
          <p:cNvPr id="286" name="Title 1"/>
          <p:cNvSpPr txBox="1"/>
          <p:nvPr>
            <p:ph type="title"/>
          </p:nvPr>
        </p:nvSpPr>
        <p:spPr>
          <a:xfrm>
            <a:off x="457199" y="274638"/>
            <a:ext cx="7293234" cy="1143001"/>
          </a:xfrm>
          <a:prstGeom prst="rect">
            <a:avLst/>
          </a:prstGeom>
        </p:spPr>
        <p:txBody>
          <a:bodyPr/>
          <a:lstStyle/>
          <a:p>
            <a:pPr/>
            <a:r>
              <a:t>Behavioral models</a:t>
            </a:r>
          </a:p>
        </p:txBody>
      </p:sp>
      <p:sp>
        <p:nvSpPr>
          <p:cNvPr id="287" name="Content Placeholder 2"/>
          <p:cNvSpPr txBox="1"/>
          <p:nvPr>
            <p:ph type="body" idx="1"/>
          </p:nvPr>
        </p:nvSpPr>
        <p:spPr>
          <a:xfrm>
            <a:off x="457200" y="1600200"/>
            <a:ext cx="8229600" cy="4525963"/>
          </a:xfrm>
          <a:prstGeom prst="rect">
            <a:avLst/>
          </a:prstGeom>
        </p:spPr>
        <p:txBody>
          <a:bodyPr/>
          <a:lstStyle/>
          <a:p>
            <a:pPr/>
            <a:r>
              <a:t>Behavioral models are models of the </a:t>
            </a:r>
            <a:r>
              <a:rPr>
                <a:solidFill>
                  <a:srgbClr val="0000FF"/>
                </a:solidFill>
              </a:rPr>
              <a:t>dynamic behavior </a:t>
            </a:r>
            <a:r>
              <a:t>of a system as it is executing. They show what happens or what is supposed to happen when a system responds to a stimulus from its environment. </a:t>
            </a:r>
          </a:p>
          <a:p>
            <a:pPr/>
            <a:r>
              <a:t>You can think of these stimuli as being of two types:</a:t>
            </a:r>
          </a:p>
          <a:p>
            <a:pPr lvl="1" marL="742950" indent="-285750">
              <a:spcBef>
                <a:spcPts val="300"/>
              </a:spcBef>
              <a:defRPr sz="2000">
                <a:solidFill>
                  <a:srgbClr val="0000FF"/>
                </a:solidFill>
              </a:defRPr>
            </a:pPr>
            <a:r>
              <a:t>Data - </a:t>
            </a:r>
            <a:r>
              <a:rPr>
                <a:solidFill>
                  <a:srgbClr val="46424D"/>
                </a:solidFill>
              </a:rPr>
              <a:t>Some data arrives that has to be processed by the system.</a:t>
            </a:r>
          </a:p>
          <a:p>
            <a:pPr lvl="1" marL="742950" indent="-285750">
              <a:spcBef>
                <a:spcPts val="300"/>
              </a:spcBef>
              <a:defRPr sz="2000">
                <a:solidFill>
                  <a:srgbClr val="0000FF"/>
                </a:solidFill>
              </a:defRPr>
            </a:pPr>
            <a:r>
              <a:t>Events -</a:t>
            </a:r>
            <a:r>
              <a:rPr>
                <a:solidFill>
                  <a:srgbClr val="FF0000"/>
                </a:solidFill>
              </a:rPr>
              <a:t> </a:t>
            </a:r>
            <a:r>
              <a:rPr>
                <a:solidFill>
                  <a:srgbClr val="46424D"/>
                </a:solidFill>
              </a:rPr>
              <a:t>Some event happens that triggers system processing. Events may have associated data, although this is not always the case.</a:t>
            </a:r>
          </a:p>
        </p:txBody>
      </p:sp>
      <p:sp>
        <p:nvSpPr>
          <p:cNvPr id="288" name="Slide Number Placeholder 3"/>
          <p:cNvSpPr txBox="1"/>
          <p:nvPr>
            <p:ph type="sldNum" sz="quarter" idx="4294967295"/>
          </p:nvPr>
        </p:nvSpPr>
        <p:spPr>
          <a:xfrm>
            <a:off x="8428176" y="6414760"/>
            <a:ext cx="258622" cy="248303"/>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med" advClick="1" p14:dur="1000">
        <p:wipe dir="r"/>
      </p:transition>
    </mc:Choice>
    <mc:Fallback>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90" name="Footer Placeholder 4"/>
          <p:cNvSpPr txBox="1"/>
          <p:nvPr/>
        </p:nvSpPr>
        <p:spPr>
          <a:xfrm>
            <a:off x="3169920" y="6414761"/>
            <a:ext cx="2804162" cy="24830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sz="1200">
                <a:solidFill>
                  <a:srgbClr val="888888"/>
                </a:solidFill>
                <a:latin typeface="+mn-lt"/>
                <a:ea typeface="+mn-ea"/>
                <a:cs typeface="+mn-cs"/>
                <a:sym typeface="Calibri"/>
              </a:defRPr>
            </a:lvl1pPr>
          </a:lstStyle>
          <a:p>
            <a:pPr/>
            <a:r>
              <a:t>Chapter 5 System Modeling</a:t>
            </a:r>
          </a:p>
        </p:txBody>
      </p:sp>
      <p:sp>
        <p:nvSpPr>
          <p:cNvPr id="291" name="Title 1"/>
          <p:cNvSpPr txBox="1"/>
          <p:nvPr>
            <p:ph type="title"/>
          </p:nvPr>
        </p:nvSpPr>
        <p:spPr>
          <a:xfrm>
            <a:off x="457199" y="274638"/>
            <a:ext cx="7293234" cy="1143001"/>
          </a:xfrm>
          <a:prstGeom prst="rect">
            <a:avLst/>
          </a:prstGeom>
        </p:spPr>
        <p:txBody>
          <a:bodyPr/>
          <a:lstStyle/>
          <a:p>
            <a:pPr/>
            <a:r>
              <a:t>Data-driven modeling</a:t>
            </a:r>
          </a:p>
        </p:txBody>
      </p:sp>
      <p:sp>
        <p:nvSpPr>
          <p:cNvPr id="292" name="Content Placeholder 2"/>
          <p:cNvSpPr txBox="1"/>
          <p:nvPr>
            <p:ph type="body" idx="1"/>
          </p:nvPr>
        </p:nvSpPr>
        <p:spPr>
          <a:xfrm>
            <a:off x="457200" y="1600200"/>
            <a:ext cx="8229600" cy="4525963"/>
          </a:xfrm>
          <a:prstGeom prst="rect">
            <a:avLst/>
          </a:prstGeom>
        </p:spPr>
        <p:txBody>
          <a:bodyPr/>
          <a:lstStyle/>
          <a:p>
            <a:pPr/>
            <a:r>
              <a:t>Many business systems are data-processing systems that are primarily driven by data. They are </a:t>
            </a:r>
            <a:r>
              <a:rPr>
                <a:solidFill>
                  <a:srgbClr val="0000FF"/>
                </a:solidFill>
              </a:rPr>
              <a:t>controlled by the data input to the system</a:t>
            </a:r>
            <a:r>
              <a:t>, with relatively little external event processing.</a:t>
            </a:r>
          </a:p>
          <a:p>
            <a:pPr>
              <a:defRPr>
                <a:solidFill>
                  <a:srgbClr val="0000FF"/>
                </a:solidFill>
              </a:defRPr>
            </a:pPr>
            <a:r>
              <a:t>Data-driven models</a:t>
            </a:r>
            <a:r>
              <a:rPr>
                <a:solidFill>
                  <a:srgbClr val="46424D"/>
                </a:solidFill>
              </a:rPr>
              <a:t> show the sequence of actions involved in processing input data and generating an associated output </a:t>
            </a:r>
            <a:endParaRPr>
              <a:solidFill>
                <a:srgbClr val="46424D"/>
              </a:solidFill>
            </a:endParaRPr>
          </a:p>
          <a:p>
            <a:pPr/>
            <a:r>
              <a:t>They are particularly useful during the analysis of requirements as they can be used to show </a:t>
            </a:r>
            <a:r>
              <a:rPr>
                <a:solidFill>
                  <a:srgbClr val="0000FF"/>
                </a:solidFill>
              </a:rPr>
              <a:t>end-to-end processing in a system (process models)</a:t>
            </a:r>
          </a:p>
        </p:txBody>
      </p:sp>
      <p:sp>
        <p:nvSpPr>
          <p:cNvPr id="293" name="Slide Number Placeholder 3"/>
          <p:cNvSpPr txBox="1"/>
          <p:nvPr>
            <p:ph type="sldNum" sz="quarter" idx="4294967295"/>
          </p:nvPr>
        </p:nvSpPr>
        <p:spPr>
          <a:xfrm>
            <a:off x="8428176" y="6414760"/>
            <a:ext cx="258622" cy="248303"/>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med" advClick="1" p14:dur="1000">
        <p:wipe dir="r"/>
      </p:transition>
    </mc:Choice>
    <mc:Fallback>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95" name="Footer Placeholder 5"/>
          <p:cNvSpPr txBox="1"/>
          <p:nvPr/>
        </p:nvSpPr>
        <p:spPr>
          <a:xfrm>
            <a:off x="3169920" y="6414761"/>
            <a:ext cx="2804162" cy="24830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sz="1200">
                <a:solidFill>
                  <a:srgbClr val="888888"/>
                </a:solidFill>
                <a:latin typeface="+mn-lt"/>
                <a:ea typeface="+mn-ea"/>
                <a:cs typeface="+mn-cs"/>
                <a:sym typeface="Calibri"/>
              </a:defRPr>
            </a:lvl1pPr>
          </a:lstStyle>
          <a:p>
            <a:pPr/>
            <a:r>
              <a:t>Chapter 5 System Modeling</a:t>
            </a:r>
          </a:p>
        </p:txBody>
      </p:sp>
      <p:sp>
        <p:nvSpPr>
          <p:cNvPr id="296" name="Title 1"/>
          <p:cNvSpPr txBox="1"/>
          <p:nvPr>
            <p:ph type="title"/>
          </p:nvPr>
        </p:nvSpPr>
        <p:spPr>
          <a:xfrm>
            <a:off x="457199" y="274638"/>
            <a:ext cx="7293234" cy="1143001"/>
          </a:xfrm>
          <a:prstGeom prst="rect">
            <a:avLst/>
          </a:prstGeom>
        </p:spPr>
        <p:txBody>
          <a:bodyPr/>
          <a:lstStyle/>
          <a:p>
            <a:pPr/>
            <a:r>
              <a:t>An activity model of the insulin pump’s operation </a:t>
            </a:r>
          </a:p>
        </p:txBody>
      </p:sp>
      <p:sp>
        <p:nvSpPr>
          <p:cNvPr id="297" name="Slide Number Placeholder 4"/>
          <p:cNvSpPr txBox="1"/>
          <p:nvPr>
            <p:ph type="sldNum" sz="quarter" idx="4294967295"/>
          </p:nvPr>
        </p:nvSpPr>
        <p:spPr>
          <a:xfrm>
            <a:off x="8428176" y="6414760"/>
            <a:ext cx="258622" cy="248303"/>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298" name="Picture 3" descr="Picture 3"/>
          <p:cNvPicPr>
            <a:picLocks noChangeAspect="1"/>
          </p:cNvPicPr>
          <p:nvPr/>
        </p:nvPicPr>
        <p:blipFill>
          <a:blip r:embed="rId2">
            <a:extLst/>
          </a:blip>
          <a:stretch>
            <a:fillRect/>
          </a:stretch>
        </p:blipFill>
        <p:spPr>
          <a:xfrm>
            <a:off x="1035049" y="2355850"/>
            <a:ext cx="7215073" cy="2457450"/>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med" advClick="1" p14:dur="1000">
        <p:wipe dir="r"/>
      </p:transition>
    </mc:Choice>
    <mc:Fallback>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00" name="Footer Placeholder 5"/>
          <p:cNvSpPr txBox="1"/>
          <p:nvPr/>
        </p:nvSpPr>
        <p:spPr>
          <a:xfrm>
            <a:off x="3169920" y="6414761"/>
            <a:ext cx="2804162" cy="24830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sz="1200">
                <a:solidFill>
                  <a:srgbClr val="888888"/>
                </a:solidFill>
                <a:latin typeface="+mn-lt"/>
                <a:ea typeface="+mn-ea"/>
                <a:cs typeface="+mn-cs"/>
                <a:sym typeface="Calibri"/>
              </a:defRPr>
            </a:lvl1pPr>
          </a:lstStyle>
          <a:p>
            <a:pPr/>
            <a:r>
              <a:t>Chapter 5 System Modeling</a:t>
            </a:r>
          </a:p>
        </p:txBody>
      </p:sp>
      <p:sp>
        <p:nvSpPr>
          <p:cNvPr id="301" name="Title 1"/>
          <p:cNvSpPr txBox="1"/>
          <p:nvPr>
            <p:ph type="title"/>
          </p:nvPr>
        </p:nvSpPr>
        <p:spPr>
          <a:xfrm>
            <a:off x="457199" y="274638"/>
            <a:ext cx="7293234" cy="1143001"/>
          </a:xfrm>
          <a:prstGeom prst="rect">
            <a:avLst/>
          </a:prstGeom>
        </p:spPr>
        <p:txBody>
          <a:bodyPr/>
          <a:lstStyle/>
          <a:p>
            <a:pPr/>
            <a:r>
              <a:t>Order processing </a:t>
            </a:r>
          </a:p>
        </p:txBody>
      </p:sp>
      <p:sp>
        <p:nvSpPr>
          <p:cNvPr id="302" name="Slide Number Placeholder 4"/>
          <p:cNvSpPr txBox="1"/>
          <p:nvPr>
            <p:ph type="sldNum" sz="quarter" idx="4294967295"/>
          </p:nvPr>
        </p:nvSpPr>
        <p:spPr>
          <a:xfrm>
            <a:off x="8428176" y="6414760"/>
            <a:ext cx="258622" cy="248303"/>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303" name="Picture 3" descr="Picture 3"/>
          <p:cNvPicPr>
            <a:picLocks noChangeAspect="1"/>
          </p:cNvPicPr>
          <p:nvPr/>
        </p:nvPicPr>
        <p:blipFill>
          <a:blip r:embed="rId2">
            <a:extLst/>
          </a:blip>
          <a:srcRect l="0" t="0" r="0" b="13436"/>
          <a:stretch>
            <a:fillRect/>
          </a:stretch>
        </p:blipFill>
        <p:spPr>
          <a:xfrm>
            <a:off x="632740" y="1758949"/>
            <a:ext cx="7393660" cy="4235452"/>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med" advClick="1" p14:dur="1000">
        <p:wipe dir="r"/>
      </p:transition>
    </mc:Choice>
    <mc:Fallback>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05" name="Footer Placeholder 2"/>
          <p:cNvSpPr txBox="1"/>
          <p:nvPr/>
        </p:nvSpPr>
        <p:spPr>
          <a:xfrm>
            <a:off x="3169920" y="6414761"/>
            <a:ext cx="2804162" cy="24830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sz="1200">
                <a:solidFill>
                  <a:srgbClr val="888888"/>
                </a:solidFill>
                <a:latin typeface="+mn-lt"/>
                <a:ea typeface="+mn-ea"/>
                <a:cs typeface="+mn-cs"/>
                <a:sym typeface="Calibri"/>
              </a:defRPr>
            </a:lvl1pPr>
          </a:lstStyle>
          <a:p>
            <a:pPr/>
            <a:r>
              <a:t>Chapter 5 System Modeling</a:t>
            </a:r>
          </a:p>
        </p:txBody>
      </p:sp>
      <p:sp>
        <p:nvSpPr>
          <p:cNvPr id="306" name="Title 1"/>
          <p:cNvSpPr txBox="1"/>
          <p:nvPr>
            <p:ph type="title"/>
          </p:nvPr>
        </p:nvSpPr>
        <p:spPr>
          <a:xfrm>
            <a:off x="457199" y="274638"/>
            <a:ext cx="7293234" cy="1143001"/>
          </a:xfrm>
          <a:prstGeom prst="rect">
            <a:avLst/>
          </a:prstGeom>
        </p:spPr>
        <p:txBody>
          <a:bodyPr/>
          <a:lstStyle/>
          <a:p>
            <a:pPr/>
            <a:r>
              <a:t>Event-driven modeling</a:t>
            </a:r>
          </a:p>
        </p:txBody>
      </p:sp>
      <p:sp>
        <p:nvSpPr>
          <p:cNvPr id="307" name="Content Placeholder 4"/>
          <p:cNvSpPr txBox="1"/>
          <p:nvPr>
            <p:ph type="body" idx="1"/>
          </p:nvPr>
        </p:nvSpPr>
        <p:spPr>
          <a:xfrm>
            <a:off x="457200" y="1600200"/>
            <a:ext cx="8229600" cy="4525963"/>
          </a:xfrm>
          <a:prstGeom prst="rect">
            <a:avLst/>
          </a:prstGeom>
        </p:spPr>
        <p:txBody>
          <a:bodyPr/>
          <a:lstStyle/>
          <a:p>
            <a:pPr/>
            <a:r>
              <a:t>Real-time systems are often </a:t>
            </a:r>
            <a:r>
              <a:rPr>
                <a:solidFill>
                  <a:srgbClr val="0000FF"/>
                </a:solidFill>
              </a:rPr>
              <a:t>event-driven</a:t>
            </a:r>
            <a:r>
              <a:t>, with minimal data processing. For example, a landline phone switching system responds to events such as ‘receiver off hook’ by generating a dial tone. </a:t>
            </a:r>
          </a:p>
          <a:p>
            <a:pPr/>
            <a:r>
              <a:t>Event-driven modeling shows </a:t>
            </a:r>
            <a:r>
              <a:rPr>
                <a:solidFill>
                  <a:srgbClr val="0000FF"/>
                </a:solidFill>
              </a:rPr>
              <a:t>how a system responds to external and internal events </a:t>
            </a:r>
            <a:endParaRPr>
              <a:solidFill>
                <a:srgbClr val="0000FF"/>
              </a:solidFill>
            </a:endParaRPr>
          </a:p>
          <a:p>
            <a:pPr/>
            <a:r>
              <a:t>It is based on the assumption that a system has a </a:t>
            </a:r>
            <a:r>
              <a:rPr>
                <a:solidFill>
                  <a:srgbClr val="0000FF"/>
                </a:solidFill>
              </a:rPr>
              <a:t>finite number of states </a:t>
            </a:r>
            <a:r>
              <a:t>and that </a:t>
            </a:r>
            <a:r>
              <a:rPr>
                <a:solidFill>
                  <a:srgbClr val="0000FF"/>
                </a:solidFill>
              </a:rPr>
              <a:t>events (stimuli) </a:t>
            </a:r>
            <a:r>
              <a:t>may cause a transition from one state to another</a:t>
            </a:r>
          </a:p>
        </p:txBody>
      </p:sp>
      <p:sp>
        <p:nvSpPr>
          <p:cNvPr id="308" name="Slide Number Placeholder 3"/>
          <p:cNvSpPr txBox="1"/>
          <p:nvPr>
            <p:ph type="sldNum" sz="quarter" idx="4294967295"/>
          </p:nvPr>
        </p:nvSpPr>
        <p:spPr>
          <a:xfrm>
            <a:off x="8428176" y="6414760"/>
            <a:ext cx="258622" cy="248303"/>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med" advClick="1" p14:dur="1000">
        <p:wipe dir="r"/>
      </p:transition>
    </mc:Choice>
    <mc:Fallback>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10" name="Footer Placeholder 4"/>
          <p:cNvSpPr txBox="1"/>
          <p:nvPr/>
        </p:nvSpPr>
        <p:spPr>
          <a:xfrm>
            <a:off x="3169920" y="6414761"/>
            <a:ext cx="2804162" cy="24830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sz="1200">
                <a:solidFill>
                  <a:srgbClr val="888888"/>
                </a:solidFill>
                <a:latin typeface="+mn-lt"/>
                <a:ea typeface="+mn-ea"/>
                <a:cs typeface="+mn-cs"/>
                <a:sym typeface="Calibri"/>
              </a:defRPr>
            </a:lvl1pPr>
          </a:lstStyle>
          <a:p>
            <a:pPr/>
            <a:r>
              <a:t>Chapter 5 System Modeling</a:t>
            </a:r>
          </a:p>
        </p:txBody>
      </p:sp>
      <p:sp>
        <p:nvSpPr>
          <p:cNvPr id="311" name="Rectangle 2"/>
          <p:cNvSpPr txBox="1"/>
          <p:nvPr>
            <p:ph type="title"/>
          </p:nvPr>
        </p:nvSpPr>
        <p:spPr>
          <a:xfrm>
            <a:off x="457199" y="274638"/>
            <a:ext cx="7293234" cy="1143001"/>
          </a:xfrm>
          <a:prstGeom prst="rect">
            <a:avLst/>
          </a:prstGeom>
        </p:spPr>
        <p:txBody>
          <a:bodyPr/>
          <a:lstStyle/>
          <a:p>
            <a:pPr/>
            <a:r>
              <a:t>State machine models</a:t>
            </a:r>
          </a:p>
        </p:txBody>
      </p:sp>
      <p:sp>
        <p:nvSpPr>
          <p:cNvPr id="312" name="Rectangle 3"/>
          <p:cNvSpPr txBox="1"/>
          <p:nvPr>
            <p:ph type="body" idx="1"/>
          </p:nvPr>
        </p:nvSpPr>
        <p:spPr>
          <a:xfrm>
            <a:off x="457200" y="1600200"/>
            <a:ext cx="8229600" cy="4525963"/>
          </a:xfrm>
          <a:prstGeom prst="rect">
            <a:avLst/>
          </a:prstGeom>
        </p:spPr>
        <p:txBody>
          <a:bodyPr/>
          <a:lstStyle/>
          <a:p>
            <a:pPr/>
            <a:r>
              <a:t>These model the behavior of the system in response to external and internal events</a:t>
            </a:r>
          </a:p>
          <a:p>
            <a:pPr/>
            <a:r>
              <a:t>They show the system’s responses to stimuli so are often used for modelling real-time systems</a:t>
            </a:r>
          </a:p>
          <a:p>
            <a:pPr>
              <a:defRPr>
                <a:solidFill>
                  <a:srgbClr val="0000FF"/>
                </a:solidFill>
              </a:defRPr>
            </a:pPr>
            <a:r>
              <a:t>State machine models show system states as nodes and events as arcs between these nodes (</a:t>
            </a:r>
            <a:r>
              <a:rPr>
                <a:solidFill>
                  <a:srgbClr val="FF0000"/>
                </a:solidFill>
              </a:rPr>
              <a:t>events, or triggers, are shown on transitions</a:t>
            </a:r>
            <a:r>
              <a:t>)</a:t>
            </a:r>
            <a:r>
              <a:rPr>
                <a:solidFill>
                  <a:srgbClr val="46424D"/>
                </a:solidFill>
              </a:rPr>
              <a:t>. When an event occurs, the system moves from one state to another.</a:t>
            </a:r>
            <a:endParaRPr>
              <a:solidFill>
                <a:srgbClr val="46424D"/>
              </a:solidFill>
            </a:endParaRPr>
          </a:p>
          <a:p>
            <a:pPr>
              <a:defRPr>
                <a:solidFill>
                  <a:srgbClr val="0000FF"/>
                </a:solidFill>
              </a:defRPr>
            </a:pPr>
            <a:r>
              <a:t>Statecharts</a:t>
            </a:r>
            <a:r>
              <a:rPr>
                <a:solidFill>
                  <a:srgbClr val="46424D"/>
                </a:solidFill>
              </a:rPr>
              <a:t> are an integral part of the UML and are used to represent state machine models.</a:t>
            </a:r>
          </a:p>
        </p:txBody>
      </p:sp>
      <p:sp>
        <p:nvSpPr>
          <p:cNvPr id="313" name="Slide Number Placeholder 3"/>
          <p:cNvSpPr txBox="1"/>
          <p:nvPr>
            <p:ph type="sldNum" sz="quarter" idx="4294967295"/>
          </p:nvPr>
        </p:nvSpPr>
        <p:spPr>
          <a:xfrm>
            <a:off x="8428176" y="6414760"/>
            <a:ext cx="258622" cy="248303"/>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med" advClick="1" p14:dur="1000">
        <p:wipe dir="r"/>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8" name="Footer Placeholder 4"/>
          <p:cNvSpPr txBox="1"/>
          <p:nvPr/>
        </p:nvSpPr>
        <p:spPr>
          <a:xfrm>
            <a:off x="3169920" y="6414761"/>
            <a:ext cx="2804162" cy="24830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sz="1200">
                <a:solidFill>
                  <a:srgbClr val="888888"/>
                </a:solidFill>
                <a:latin typeface="+mn-lt"/>
                <a:ea typeface="+mn-ea"/>
                <a:cs typeface="+mn-cs"/>
                <a:sym typeface="Calibri"/>
              </a:defRPr>
            </a:lvl1pPr>
          </a:lstStyle>
          <a:p>
            <a:pPr/>
            <a:r>
              <a:t>Chapter 5 System Modeling</a:t>
            </a:r>
          </a:p>
        </p:txBody>
      </p:sp>
      <p:sp>
        <p:nvSpPr>
          <p:cNvPr id="139" name="Rectangle 2"/>
          <p:cNvSpPr txBox="1"/>
          <p:nvPr>
            <p:ph type="title"/>
          </p:nvPr>
        </p:nvSpPr>
        <p:spPr>
          <a:xfrm>
            <a:off x="457199" y="274638"/>
            <a:ext cx="7293234" cy="1143001"/>
          </a:xfrm>
          <a:prstGeom prst="rect">
            <a:avLst/>
          </a:prstGeom>
        </p:spPr>
        <p:txBody>
          <a:bodyPr lIns="44450" tIns="44450" rIns="44450" bIns="44450"/>
          <a:lstStyle/>
          <a:p>
            <a:pPr/>
            <a:r>
              <a:t>Existing and planned system models</a:t>
            </a:r>
          </a:p>
        </p:txBody>
      </p:sp>
      <p:sp>
        <p:nvSpPr>
          <p:cNvPr id="140" name="Rectangle 3"/>
          <p:cNvSpPr txBox="1"/>
          <p:nvPr>
            <p:ph type="body" idx="1"/>
          </p:nvPr>
        </p:nvSpPr>
        <p:spPr>
          <a:xfrm>
            <a:off x="457200" y="1600200"/>
            <a:ext cx="8229600" cy="4525963"/>
          </a:xfrm>
          <a:prstGeom prst="rect">
            <a:avLst/>
          </a:prstGeom>
        </p:spPr>
        <p:txBody>
          <a:bodyPr lIns="44450" tIns="44450" rIns="44450" bIns="44450"/>
          <a:lstStyle/>
          <a:p>
            <a:pPr>
              <a:defRPr sz="2200"/>
            </a:pPr>
            <a:r>
              <a:t>Models of the existing system are used during requirements engineering. They help clarify what the existing system does and can be used as a basis for discussing its strengths and weaknesses. These </a:t>
            </a:r>
            <a:r>
              <a:rPr>
                <a:solidFill>
                  <a:srgbClr val="0000FF"/>
                </a:solidFill>
              </a:rPr>
              <a:t>lead to requirements </a:t>
            </a:r>
            <a:r>
              <a:t>for the new system.</a:t>
            </a:r>
          </a:p>
          <a:p>
            <a:pPr>
              <a:defRPr sz="2200"/>
            </a:pPr>
            <a:r>
              <a:t>Models of the new system are used during requirements engineering to help </a:t>
            </a:r>
            <a:r>
              <a:rPr>
                <a:solidFill>
                  <a:srgbClr val="0000FF"/>
                </a:solidFill>
              </a:rPr>
              <a:t>explain the proposed requirements to</a:t>
            </a:r>
            <a:r>
              <a:t> other system </a:t>
            </a:r>
            <a:r>
              <a:rPr>
                <a:solidFill>
                  <a:srgbClr val="0000FF"/>
                </a:solidFill>
              </a:rPr>
              <a:t>stakeholders</a:t>
            </a:r>
            <a:r>
              <a:t>. Engineers use these models to </a:t>
            </a:r>
            <a:r>
              <a:rPr>
                <a:solidFill>
                  <a:srgbClr val="0000FF"/>
                </a:solidFill>
              </a:rPr>
              <a:t>discuss design proposals </a:t>
            </a:r>
            <a:r>
              <a:t>and to document the system for implementation. </a:t>
            </a:r>
          </a:p>
          <a:p>
            <a:pPr>
              <a:defRPr sz="2200"/>
            </a:pPr>
            <a:r>
              <a:t>In a </a:t>
            </a:r>
            <a:r>
              <a:rPr>
                <a:solidFill>
                  <a:srgbClr val="C00000"/>
                </a:solidFill>
              </a:rPr>
              <a:t>model-driven engineering process</a:t>
            </a:r>
            <a:r>
              <a:t>, it is possible to </a:t>
            </a:r>
            <a:r>
              <a:rPr>
                <a:solidFill>
                  <a:srgbClr val="0000FF"/>
                </a:solidFill>
              </a:rPr>
              <a:t>generate a complete or partial system implementation </a:t>
            </a:r>
            <a:r>
              <a:t>from the system model.</a:t>
            </a:r>
            <a:r>
              <a:rPr sz="2400"/>
              <a:t> </a:t>
            </a:r>
          </a:p>
        </p:txBody>
      </p:sp>
      <p:sp>
        <p:nvSpPr>
          <p:cNvPr id="141" name="Slide Number Placeholder 3"/>
          <p:cNvSpPr txBox="1"/>
          <p:nvPr>
            <p:ph type="sldNum" sz="quarter" idx="4294967295"/>
          </p:nvPr>
        </p:nvSpPr>
        <p:spPr>
          <a:xfrm>
            <a:off x="8505418" y="6414760"/>
            <a:ext cx="181380" cy="248303"/>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4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15" name="Footer Placeholder 5"/>
          <p:cNvSpPr txBox="1"/>
          <p:nvPr/>
        </p:nvSpPr>
        <p:spPr>
          <a:xfrm>
            <a:off x="3169920" y="6414761"/>
            <a:ext cx="2804162" cy="24830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sz="1200">
                <a:solidFill>
                  <a:srgbClr val="888888"/>
                </a:solidFill>
                <a:latin typeface="+mn-lt"/>
                <a:ea typeface="+mn-ea"/>
                <a:cs typeface="+mn-cs"/>
                <a:sym typeface="Calibri"/>
              </a:defRPr>
            </a:lvl1pPr>
          </a:lstStyle>
          <a:p>
            <a:pPr/>
            <a:r>
              <a:t>Chapter 5 System Modeling</a:t>
            </a:r>
          </a:p>
        </p:txBody>
      </p:sp>
      <p:sp>
        <p:nvSpPr>
          <p:cNvPr id="316" name="Title 1"/>
          <p:cNvSpPr txBox="1"/>
          <p:nvPr>
            <p:ph type="title"/>
          </p:nvPr>
        </p:nvSpPr>
        <p:spPr>
          <a:xfrm>
            <a:off x="457199" y="274638"/>
            <a:ext cx="7293234" cy="1143001"/>
          </a:xfrm>
          <a:prstGeom prst="rect">
            <a:avLst/>
          </a:prstGeom>
        </p:spPr>
        <p:txBody>
          <a:bodyPr/>
          <a:lstStyle/>
          <a:p>
            <a:pPr/>
            <a:r>
              <a:t>State diagram of a microwave oven </a:t>
            </a:r>
          </a:p>
        </p:txBody>
      </p:sp>
      <p:sp>
        <p:nvSpPr>
          <p:cNvPr id="317" name="Slide Number Placeholder 4"/>
          <p:cNvSpPr txBox="1"/>
          <p:nvPr>
            <p:ph type="sldNum" sz="quarter" idx="4294967295"/>
          </p:nvPr>
        </p:nvSpPr>
        <p:spPr>
          <a:xfrm>
            <a:off x="8428176" y="6414760"/>
            <a:ext cx="258622" cy="248303"/>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318" name="Picture 3" descr="Picture 3"/>
          <p:cNvPicPr>
            <a:picLocks noChangeAspect="1"/>
          </p:cNvPicPr>
          <p:nvPr/>
        </p:nvPicPr>
        <p:blipFill>
          <a:blip r:embed="rId2">
            <a:extLst/>
          </a:blip>
          <a:stretch>
            <a:fillRect/>
          </a:stretch>
        </p:blipFill>
        <p:spPr>
          <a:xfrm>
            <a:off x="1276349" y="1689100"/>
            <a:ext cx="7086463" cy="4305300"/>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med" advClick="1" p14:dur="1000">
        <p:wipe dir="r"/>
      </p:transition>
    </mc:Choice>
    <mc:Fallback>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20" name="Footer Placeholder 5"/>
          <p:cNvSpPr txBox="1"/>
          <p:nvPr/>
        </p:nvSpPr>
        <p:spPr>
          <a:xfrm>
            <a:off x="3169920" y="6414761"/>
            <a:ext cx="2804162" cy="24830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sz="1200">
                <a:solidFill>
                  <a:srgbClr val="888888"/>
                </a:solidFill>
                <a:latin typeface="+mn-lt"/>
                <a:ea typeface="+mn-ea"/>
                <a:cs typeface="+mn-cs"/>
                <a:sym typeface="Calibri"/>
              </a:defRPr>
            </a:lvl1pPr>
          </a:lstStyle>
          <a:p>
            <a:pPr/>
            <a:r>
              <a:t>Chapter 5 System Modeling</a:t>
            </a:r>
          </a:p>
        </p:txBody>
      </p:sp>
      <p:sp>
        <p:nvSpPr>
          <p:cNvPr id="321" name="Title 1"/>
          <p:cNvSpPr txBox="1"/>
          <p:nvPr>
            <p:ph type="title"/>
          </p:nvPr>
        </p:nvSpPr>
        <p:spPr>
          <a:xfrm>
            <a:off x="457199" y="274638"/>
            <a:ext cx="7293234" cy="1143001"/>
          </a:xfrm>
          <a:prstGeom prst="rect">
            <a:avLst/>
          </a:prstGeom>
        </p:spPr>
        <p:txBody>
          <a:bodyPr/>
          <a:lstStyle/>
          <a:p>
            <a:pPr/>
            <a:r>
              <a:t>Microwave oven operation </a:t>
            </a:r>
          </a:p>
        </p:txBody>
      </p:sp>
      <p:sp>
        <p:nvSpPr>
          <p:cNvPr id="322" name="Slide Number Placeholder 4"/>
          <p:cNvSpPr txBox="1"/>
          <p:nvPr>
            <p:ph type="sldNum" sz="quarter" idx="4294967295"/>
          </p:nvPr>
        </p:nvSpPr>
        <p:spPr>
          <a:xfrm>
            <a:off x="8428176" y="6414760"/>
            <a:ext cx="258622" cy="248303"/>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323" name="Picture 3" descr="Picture 3"/>
          <p:cNvPicPr>
            <a:picLocks noChangeAspect="1"/>
          </p:cNvPicPr>
          <p:nvPr/>
        </p:nvPicPr>
        <p:blipFill>
          <a:blip r:embed="rId2">
            <a:extLst/>
          </a:blip>
          <a:stretch>
            <a:fillRect/>
          </a:stretch>
        </p:blipFill>
        <p:spPr>
          <a:xfrm>
            <a:off x="2228850" y="1746250"/>
            <a:ext cx="5048250" cy="4057650"/>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med" advClick="1" p14:dur="1000">
        <p:wipe dir="r"/>
      </p:transition>
    </mc:Choice>
    <mc:Fallback>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25" name="Footer Placeholder 4"/>
          <p:cNvSpPr txBox="1"/>
          <p:nvPr/>
        </p:nvSpPr>
        <p:spPr>
          <a:xfrm>
            <a:off x="3169920" y="6414761"/>
            <a:ext cx="2804162" cy="24830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sz="1200">
                <a:solidFill>
                  <a:srgbClr val="888888"/>
                </a:solidFill>
                <a:latin typeface="+mn-lt"/>
                <a:ea typeface="+mn-ea"/>
                <a:cs typeface="+mn-cs"/>
                <a:sym typeface="Calibri"/>
              </a:defRPr>
            </a:lvl1pPr>
          </a:lstStyle>
          <a:p>
            <a:pPr/>
            <a:r>
              <a:t>Chapter 5 System Modeling</a:t>
            </a:r>
          </a:p>
        </p:txBody>
      </p:sp>
      <p:sp>
        <p:nvSpPr>
          <p:cNvPr id="326" name="Title 1"/>
          <p:cNvSpPr txBox="1"/>
          <p:nvPr>
            <p:ph type="title"/>
          </p:nvPr>
        </p:nvSpPr>
        <p:spPr>
          <a:xfrm>
            <a:off x="457199" y="274638"/>
            <a:ext cx="7293234" cy="1143001"/>
          </a:xfrm>
          <a:prstGeom prst="rect">
            <a:avLst/>
          </a:prstGeom>
        </p:spPr>
        <p:txBody>
          <a:bodyPr/>
          <a:lstStyle/>
          <a:p>
            <a:pPr/>
            <a:r>
              <a:t>States and stimuli for the microwave oven (a) </a:t>
            </a:r>
          </a:p>
        </p:txBody>
      </p:sp>
      <p:sp>
        <p:nvSpPr>
          <p:cNvPr id="327" name="Slide Number Placeholder 3"/>
          <p:cNvSpPr txBox="1"/>
          <p:nvPr>
            <p:ph type="sldNum" sz="quarter" idx="4294967295"/>
          </p:nvPr>
        </p:nvSpPr>
        <p:spPr>
          <a:xfrm>
            <a:off x="8428176" y="6414760"/>
            <a:ext cx="258622" cy="248303"/>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graphicFrame>
        <p:nvGraphicFramePr>
          <p:cNvPr id="328" name="Table 2"/>
          <p:cNvGraphicFramePr/>
          <p:nvPr/>
        </p:nvGraphicFramePr>
        <p:xfrm>
          <a:off x="431800" y="1727200"/>
          <a:ext cx="8089900" cy="2971800"/>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816100"/>
                <a:gridCol w="6273800"/>
              </a:tblGrid>
              <a:tr h="371475">
                <a:tc>
                  <a:txBody>
                    <a:bodyPr/>
                    <a:lstStyle/>
                    <a:p>
                      <a:pPr algn="just">
                        <a:defRPr sz="1800"/>
                      </a:pPr>
                      <a:r>
                        <a:rPr b="1" sz="1600">
                          <a:latin typeface="Arial"/>
                          <a:ea typeface="Arial"/>
                          <a:cs typeface="Arial"/>
                          <a:sym typeface="Arial"/>
                        </a:rPr>
                        <a:t>State</a:t>
                      </a:r>
                    </a:p>
                  </a:txBody>
                  <a:tcPr marL="54610" marR="54610" marT="54610" marB="54610" anchor="t" anchorCtr="0" horzOverflow="overflow">
                    <a:lnB w="38100">
                      <a:solidFill>
                        <a:srgbClr val="FFFFFF"/>
                      </a:solidFill>
                    </a:lnB>
                    <a:solidFill>
                      <a:schemeClr val="accent1"/>
                    </a:solidFill>
                  </a:tcPr>
                </a:tc>
                <a:tc>
                  <a:txBody>
                    <a:bodyPr/>
                    <a:lstStyle/>
                    <a:p>
                      <a:pPr algn="just">
                        <a:defRPr sz="1800"/>
                      </a:pPr>
                      <a:r>
                        <a:rPr b="1" sz="1600">
                          <a:latin typeface="Arial"/>
                          <a:ea typeface="Arial"/>
                          <a:cs typeface="Arial"/>
                          <a:sym typeface="Arial"/>
                        </a:rPr>
                        <a:t>Description</a:t>
                      </a:r>
                    </a:p>
                  </a:txBody>
                  <a:tcPr marL="54610" marR="54610" marT="54610" marB="54610" anchor="t" anchorCtr="0" horzOverflow="overflow">
                    <a:lnB w="38100">
                      <a:solidFill>
                        <a:srgbClr val="FFFFFF"/>
                      </a:solidFill>
                    </a:lnB>
                    <a:solidFill>
                      <a:schemeClr val="accent1"/>
                    </a:solidFill>
                  </a:tcPr>
                </a:tc>
              </a:tr>
              <a:tr h="371475">
                <a:tc>
                  <a:txBody>
                    <a:bodyPr/>
                    <a:lstStyle/>
                    <a:p>
                      <a:pPr algn="just">
                        <a:defRPr sz="1800"/>
                      </a:pPr>
                      <a:r>
                        <a:rPr sz="1600">
                          <a:latin typeface="Arial"/>
                          <a:ea typeface="Arial"/>
                          <a:cs typeface="Arial"/>
                          <a:sym typeface="Arial"/>
                        </a:rPr>
                        <a:t>Waiting</a:t>
                      </a:r>
                    </a:p>
                  </a:txBody>
                  <a:tcPr marL="0" marR="0" marT="0" marB="0" anchor="t" anchorCtr="0" horzOverflow="overflow">
                    <a:lnT w="38100">
                      <a:solidFill>
                        <a:srgbClr val="FFFFFF"/>
                      </a:solidFill>
                    </a:lnT>
                    <a:solidFill>
                      <a:srgbClr val="D0D8E8"/>
                    </a:solidFill>
                  </a:tcPr>
                </a:tc>
                <a:tc>
                  <a:txBody>
                    <a:bodyPr/>
                    <a:lstStyle/>
                    <a:p>
                      <a:pPr algn="l">
                        <a:defRPr sz="1800"/>
                      </a:pPr>
                      <a:r>
                        <a:rPr sz="1600">
                          <a:latin typeface="Arial"/>
                          <a:ea typeface="Arial"/>
                          <a:cs typeface="Arial"/>
                          <a:sym typeface="Arial"/>
                        </a:rPr>
                        <a:t>The oven is waiting for input. The display shows the current time.</a:t>
                      </a:r>
                    </a:p>
                  </a:txBody>
                  <a:tcPr marL="0" marR="0" marT="0" marB="0" anchor="t" anchorCtr="0" horzOverflow="overflow">
                    <a:lnT w="38100">
                      <a:solidFill>
                        <a:srgbClr val="FFFFFF"/>
                      </a:solidFill>
                    </a:lnT>
                    <a:solidFill>
                      <a:srgbClr val="D0D8E8"/>
                    </a:solidFill>
                  </a:tcPr>
                </a:tc>
              </a:tr>
              <a:tr h="371475">
                <a:tc>
                  <a:txBody>
                    <a:bodyPr/>
                    <a:lstStyle/>
                    <a:p>
                      <a:pPr algn="just">
                        <a:defRPr sz="1800"/>
                      </a:pPr>
                      <a:r>
                        <a:rPr sz="1600">
                          <a:latin typeface="Arial"/>
                          <a:ea typeface="Arial"/>
                          <a:cs typeface="Arial"/>
                          <a:sym typeface="Arial"/>
                        </a:rPr>
                        <a:t>Half power</a:t>
                      </a:r>
                    </a:p>
                  </a:txBody>
                  <a:tcPr marL="0" marR="0" marT="0" marB="0" anchor="t" anchorCtr="0" horzOverflow="overflow">
                    <a:solidFill>
                      <a:srgbClr val="E9EDF4"/>
                    </a:solidFill>
                  </a:tcPr>
                </a:tc>
                <a:tc>
                  <a:txBody>
                    <a:bodyPr/>
                    <a:lstStyle/>
                    <a:p>
                      <a:pPr algn="l">
                        <a:defRPr sz="1800"/>
                      </a:pPr>
                      <a:r>
                        <a:rPr sz="1600">
                          <a:latin typeface="Arial"/>
                          <a:ea typeface="Arial"/>
                          <a:cs typeface="Arial"/>
                          <a:sym typeface="Arial"/>
                        </a:rPr>
                        <a:t>The oven power is set to 300 watts. The display shows ‘Half power’.</a:t>
                      </a:r>
                    </a:p>
                  </a:txBody>
                  <a:tcPr marL="0" marR="0" marT="0" marB="0" anchor="t" anchorCtr="0" horzOverflow="overflow">
                    <a:solidFill>
                      <a:srgbClr val="E9EDF4"/>
                    </a:solidFill>
                  </a:tcPr>
                </a:tc>
              </a:tr>
              <a:tr h="371475">
                <a:tc>
                  <a:txBody>
                    <a:bodyPr/>
                    <a:lstStyle/>
                    <a:p>
                      <a:pPr algn="just">
                        <a:defRPr sz="1800"/>
                      </a:pPr>
                      <a:r>
                        <a:rPr sz="1600">
                          <a:latin typeface="Arial"/>
                          <a:ea typeface="Arial"/>
                          <a:cs typeface="Arial"/>
                          <a:sym typeface="Arial"/>
                        </a:rPr>
                        <a:t>Full power</a:t>
                      </a:r>
                    </a:p>
                  </a:txBody>
                  <a:tcPr marL="0" marR="0" marT="0" marB="0" anchor="t" anchorCtr="0" horzOverflow="overflow">
                    <a:solidFill>
                      <a:srgbClr val="D0D8E8"/>
                    </a:solidFill>
                  </a:tcPr>
                </a:tc>
                <a:tc>
                  <a:txBody>
                    <a:bodyPr/>
                    <a:lstStyle/>
                    <a:p>
                      <a:pPr algn="l">
                        <a:defRPr sz="1800"/>
                      </a:pPr>
                      <a:r>
                        <a:rPr sz="1600">
                          <a:latin typeface="Arial"/>
                          <a:ea typeface="Arial"/>
                          <a:cs typeface="Arial"/>
                          <a:sym typeface="Arial"/>
                        </a:rPr>
                        <a:t>The oven power is set to 600 watts. The display shows ‘Full power’.</a:t>
                      </a:r>
                    </a:p>
                  </a:txBody>
                  <a:tcPr marL="0" marR="0" marT="0" marB="0" anchor="t" anchorCtr="0" horzOverflow="overflow">
                    <a:solidFill>
                      <a:srgbClr val="D0D8E8"/>
                    </a:solidFill>
                  </a:tcPr>
                </a:tc>
              </a:tr>
              <a:tr h="371475">
                <a:tc>
                  <a:txBody>
                    <a:bodyPr/>
                    <a:lstStyle/>
                    <a:p>
                      <a:pPr algn="just">
                        <a:defRPr sz="1800"/>
                      </a:pPr>
                      <a:r>
                        <a:rPr sz="1600">
                          <a:latin typeface="Arial"/>
                          <a:ea typeface="Arial"/>
                          <a:cs typeface="Arial"/>
                          <a:sym typeface="Arial"/>
                        </a:rPr>
                        <a:t>Set time</a:t>
                      </a:r>
                    </a:p>
                  </a:txBody>
                  <a:tcPr marL="0" marR="0" marT="0" marB="0" anchor="t" anchorCtr="0" horzOverflow="overflow">
                    <a:solidFill>
                      <a:srgbClr val="E9EDF4"/>
                    </a:solidFill>
                  </a:tcPr>
                </a:tc>
                <a:tc>
                  <a:txBody>
                    <a:bodyPr/>
                    <a:lstStyle/>
                    <a:p>
                      <a:pPr algn="l">
                        <a:defRPr sz="1800"/>
                      </a:pPr>
                      <a:r>
                        <a:rPr sz="1600">
                          <a:latin typeface="Arial"/>
                          <a:ea typeface="Arial"/>
                          <a:cs typeface="Arial"/>
                          <a:sym typeface="Arial"/>
                        </a:rPr>
                        <a:t>The cooking time is set to the user’s input value. The display shows the cooking time selected and is updated as the time is set.</a:t>
                      </a:r>
                    </a:p>
                  </a:txBody>
                  <a:tcPr marL="0" marR="0" marT="0" marB="0" anchor="t" anchorCtr="0" horzOverflow="overflow">
                    <a:solidFill>
                      <a:srgbClr val="E9EDF4"/>
                    </a:solidFill>
                  </a:tcPr>
                </a:tc>
              </a:tr>
              <a:tr h="371475">
                <a:tc>
                  <a:txBody>
                    <a:bodyPr/>
                    <a:lstStyle/>
                    <a:p>
                      <a:pPr algn="just">
                        <a:defRPr sz="1800"/>
                      </a:pPr>
                      <a:r>
                        <a:rPr sz="1600">
                          <a:latin typeface="Arial"/>
                          <a:ea typeface="Arial"/>
                          <a:cs typeface="Arial"/>
                          <a:sym typeface="Arial"/>
                        </a:rPr>
                        <a:t>Disabled</a:t>
                      </a:r>
                    </a:p>
                  </a:txBody>
                  <a:tcPr marL="0" marR="0" marT="0" marB="0" anchor="t" anchorCtr="0" horzOverflow="overflow">
                    <a:solidFill>
                      <a:srgbClr val="D0D8E8"/>
                    </a:solidFill>
                  </a:tcPr>
                </a:tc>
                <a:tc>
                  <a:txBody>
                    <a:bodyPr/>
                    <a:lstStyle/>
                    <a:p>
                      <a:pPr algn="l">
                        <a:defRPr sz="1800"/>
                      </a:pPr>
                      <a:r>
                        <a:rPr sz="1600">
                          <a:latin typeface="Arial"/>
                          <a:ea typeface="Arial"/>
                          <a:cs typeface="Arial"/>
                          <a:sym typeface="Arial"/>
                        </a:rPr>
                        <a:t>Oven operation is disabled for safety. Interior oven light is on. Display shows ‘Not ready’.</a:t>
                      </a:r>
                    </a:p>
                  </a:txBody>
                  <a:tcPr marL="0" marR="0" marT="0" marB="0" anchor="t" anchorCtr="0" horzOverflow="overflow">
                    <a:solidFill>
                      <a:srgbClr val="D0D8E8"/>
                    </a:solidFill>
                  </a:tcPr>
                </a:tc>
              </a:tr>
              <a:tr h="371475">
                <a:tc>
                  <a:txBody>
                    <a:bodyPr/>
                    <a:lstStyle/>
                    <a:p>
                      <a:pPr algn="just">
                        <a:defRPr sz="1800"/>
                      </a:pPr>
                      <a:r>
                        <a:rPr sz="1600">
                          <a:latin typeface="Arial"/>
                          <a:ea typeface="Arial"/>
                          <a:cs typeface="Arial"/>
                          <a:sym typeface="Arial"/>
                        </a:rPr>
                        <a:t>Enabled</a:t>
                      </a:r>
                    </a:p>
                  </a:txBody>
                  <a:tcPr marL="0" marR="0" marT="0" marB="0" anchor="t" anchorCtr="0" horzOverflow="overflow">
                    <a:solidFill>
                      <a:srgbClr val="E9EDF4"/>
                    </a:solidFill>
                  </a:tcPr>
                </a:tc>
                <a:tc>
                  <a:txBody>
                    <a:bodyPr/>
                    <a:lstStyle/>
                    <a:p>
                      <a:pPr algn="l">
                        <a:defRPr sz="1800"/>
                      </a:pPr>
                      <a:r>
                        <a:rPr sz="1600">
                          <a:latin typeface="Arial"/>
                          <a:ea typeface="Arial"/>
                          <a:cs typeface="Arial"/>
                          <a:sym typeface="Arial"/>
                        </a:rPr>
                        <a:t>Oven operation is enabled. Interior oven light is off. Display shows ‘Ready to cook’.</a:t>
                      </a:r>
                    </a:p>
                  </a:txBody>
                  <a:tcPr marL="0" marR="0" marT="0" marB="0" anchor="t" anchorCtr="0" horzOverflow="overflow">
                    <a:solidFill>
                      <a:srgbClr val="E9EDF4"/>
                    </a:solidFill>
                  </a:tcPr>
                </a:tc>
              </a:tr>
              <a:tr h="371475">
                <a:tc>
                  <a:txBody>
                    <a:bodyPr/>
                    <a:lstStyle/>
                    <a:p>
                      <a:pPr algn="just">
                        <a:defRPr sz="1800"/>
                      </a:pPr>
                      <a:r>
                        <a:rPr sz="1600">
                          <a:latin typeface="Arial"/>
                          <a:ea typeface="Arial"/>
                          <a:cs typeface="Arial"/>
                          <a:sym typeface="Arial"/>
                        </a:rPr>
                        <a:t>Operation</a:t>
                      </a:r>
                    </a:p>
                  </a:txBody>
                  <a:tcPr marL="0" marR="0" marT="0" marB="0" anchor="t" anchorCtr="0" horzOverflow="overflow">
                    <a:solidFill>
                      <a:srgbClr val="D0D8E8"/>
                    </a:solidFill>
                  </a:tcPr>
                </a:tc>
                <a:tc>
                  <a:txBody>
                    <a:bodyPr/>
                    <a:lstStyle/>
                    <a:p>
                      <a:pPr algn="l">
                        <a:defRPr sz="1800"/>
                      </a:pPr>
                      <a:r>
                        <a:rPr sz="1600">
                          <a:latin typeface="Arial"/>
                          <a:ea typeface="Arial"/>
                          <a:cs typeface="Arial"/>
                          <a:sym typeface="Arial"/>
                        </a:rPr>
                        <a:t>Oven in operation. Interior oven light is on. Display shows the timer countdown. On completion of cooking, the buzzer is sounded for five seconds. Oven light is on. Display shows ‘Cooking complete’ while buzzer is sounding.</a:t>
                      </a:r>
                    </a:p>
                  </a:txBody>
                  <a:tcPr marL="0" marR="0" marT="0" marB="0" anchor="t" anchorCtr="0" horzOverflow="overflow">
                    <a:solidFill>
                      <a:srgbClr val="D0D8E8"/>
                    </a:solid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med" advClick="1" p14:dur="1000">
        <p:wipe dir="r"/>
      </p:transition>
    </mc:Choice>
    <mc:Fallback>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30" name="Footer Placeholder 4"/>
          <p:cNvSpPr txBox="1"/>
          <p:nvPr/>
        </p:nvSpPr>
        <p:spPr>
          <a:xfrm>
            <a:off x="3169920" y="6414761"/>
            <a:ext cx="2804162" cy="24830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sz="1200">
                <a:solidFill>
                  <a:srgbClr val="888888"/>
                </a:solidFill>
                <a:latin typeface="+mn-lt"/>
                <a:ea typeface="+mn-ea"/>
                <a:cs typeface="+mn-cs"/>
                <a:sym typeface="Calibri"/>
              </a:defRPr>
            </a:lvl1pPr>
          </a:lstStyle>
          <a:p>
            <a:pPr/>
            <a:r>
              <a:t>Chapter 5 System Modeling</a:t>
            </a:r>
          </a:p>
        </p:txBody>
      </p:sp>
      <p:sp>
        <p:nvSpPr>
          <p:cNvPr id="331" name="Title 1"/>
          <p:cNvSpPr txBox="1"/>
          <p:nvPr>
            <p:ph type="title"/>
          </p:nvPr>
        </p:nvSpPr>
        <p:spPr>
          <a:xfrm>
            <a:off x="457199" y="274638"/>
            <a:ext cx="7293234" cy="1143001"/>
          </a:xfrm>
          <a:prstGeom prst="rect">
            <a:avLst/>
          </a:prstGeom>
        </p:spPr>
        <p:txBody>
          <a:bodyPr/>
          <a:lstStyle/>
          <a:p>
            <a:pPr/>
            <a:r>
              <a:t>States and stimuli for the microwave oven (b) </a:t>
            </a:r>
          </a:p>
        </p:txBody>
      </p:sp>
      <p:sp>
        <p:nvSpPr>
          <p:cNvPr id="332" name="Slide Number Placeholder 3"/>
          <p:cNvSpPr txBox="1"/>
          <p:nvPr>
            <p:ph type="sldNum" sz="quarter" idx="4294967295"/>
          </p:nvPr>
        </p:nvSpPr>
        <p:spPr>
          <a:xfrm>
            <a:off x="8428176" y="6414760"/>
            <a:ext cx="258622" cy="248303"/>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graphicFrame>
        <p:nvGraphicFramePr>
          <p:cNvPr id="333" name="Table 2"/>
          <p:cNvGraphicFramePr/>
          <p:nvPr/>
        </p:nvGraphicFramePr>
        <p:xfrm>
          <a:off x="1419480" y="1841500"/>
          <a:ext cx="6330953" cy="3727450"/>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841500"/>
                <a:gridCol w="4489450"/>
              </a:tblGrid>
              <a:tr h="393700">
                <a:tc>
                  <a:txBody>
                    <a:bodyPr/>
                    <a:lstStyle/>
                    <a:p>
                      <a:pPr algn="just">
                        <a:defRPr sz="1800"/>
                      </a:pPr>
                      <a:r>
                        <a:rPr b="1" sz="1600">
                          <a:latin typeface="Arial"/>
                          <a:ea typeface="Arial"/>
                          <a:cs typeface="Arial"/>
                          <a:sym typeface="Arial"/>
                        </a:rPr>
                        <a:t>Stimulus</a:t>
                      </a:r>
                    </a:p>
                  </a:txBody>
                  <a:tcPr marL="54610" marR="54610" marT="54610" marB="54610" anchor="t" anchorCtr="0" horzOverflow="overflow">
                    <a:lnB w="38100">
                      <a:solidFill>
                        <a:srgbClr val="FFFFFF"/>
                      </a:solidFill>
                    </a:lnB>
                    <a:solidFill>
                      <a:schemeClr val="accent1"/>
                    </a:solidFill>
                  </a:tcPr>
                </a:tc>
                <a:tc>
                  <a:txBody>
                    <a:bodyPr/>
                    <a:lstStyle/>
                    <a:p>
                      <a:pPr algn="just">
                        <a:defRPr sz="1800"/>
                      </a:pPr>
                      <a:r>
                        <a:rPr b="1" sz="1600">
                          <a:latin typeface="Arial"/>
                          <a:ea typeface="Arial"/>
                          <a:cs typeface="Arial"/>
                          <a:sym typeface="Arial"/>
                        </a:rPr>
                        <a:t>Description</a:t>
                      </a:r>
                    </a:p>
                  </a:txBody>
                  <a:tcPr marL="54610" marR="54610" marT="54610" marB="54610" anchor="t" anchorCtr="0" horzOverflow="overflow">
                    <a:lnB w="38100">
                      <a:solidFill>
                        <a:srgbClr val="FFFFFF"/>
                      </a:solidFill>
                    </a:lnB>
                    <a:solidFill>
                      <a:schemeClr val="accent1"/>
                    </a:solidFill>
                  </a:tcPr>
                </a:tc>
              </a:tr>
              <a:tr h="485775">
                <a:tc>
                  <a:txBody>
                    <a:bodyPr/>
                    <a:lstStyle/>
                    <a:p>
                      <a:pPr algn="just">
                        <a:defRPr sz="1800"/>
                      </a:pPr>
                      <a:r>
                        <a:rPr sz="1600">
                          <a:latin typeface="Arial"/>
                          <a:ea typeface="Arial"/>
                          <a:cs typeface="Arial"/>
                          <a:sym typeface="Arial"/>
                        </a:rPr>
                        <a:t>Half power </a:t>
                      </a:r>
                    </a:p>
                  </a:txBody>
                  <a:tcPr marL="0" marR="0" marT="0" marB="0" anchor="t" anchorCtr="0" horzOverflow="overflow">
                    <a:lnT w="38100">
                      <a:solidFill>
                        <a:srgbClr val="FFFFFF"/>
                      </a:solidFill>
                    </a:lnT>
                    <a:solidFill>
                      <a:srgbClr val="D0D8E8"/>
                    </a:solidFill>
                  </a:tcPr>
                </a:tc>
                <a:tc>
                  <a:txBody>
                    <a:bodyPr/>
                    <a:lstStyle/>
                    <a:p>
                      <a:pPr algn="just">
                        <a:defRPr sz="1800"/>
                      </a:pPr>
                      <a:r>
                        <a:rPr sz="1600">
                          <a:latin typeface="Arial"/>
                          <a:ea typeface="Arial"/>
                          <a:cs typeface="Arial"/>
                          <a:sym typeface="Arial"/>
                        </a:rPr>
                        <a:t>The user has pressed the half-power button.</a:t>
                      </a:r>
                    </a:p>
                  </a:txBody>
                  <a:tcPr marL="0" marR="0" marT="0" marB="0" anchor="t" anchorCtr="0" horzOverflow="overflow">
                    <a:lnT w="38100">
                      <a:solidFill>
                        <a:srgbClr val="FFFFFF"/>
                      </a:solidFill>
                    </a:lnT>
                    <a:solidFill>
                      <a:srgbClr val="D0D8E8"/>
                    </a:solidFill>
                  </a:tcPr>
                </a:tc>
              </a:tr>
              <a:tr h="393700">
                <a:tc>
                  <a:txBody>
                    <a:bodyPr/>
                    <a:lstStyle/>
                    <a:p>
                      <a:pPr algn="just">
                        <a:defRPr sz="1800"/>
                      </a:pPr>
                      <a:r>
                        <a:rPr sz="1600">
                          <a:latin typeface="Arial"/>
                          <a:ea typeface="Arial"/>
                          <a:cs typeface="Arial"/>
                          <a:sym typeface="Arial"/>
                        </a:rPr>
                        <a:t>Full power </a:t>
                      </a:r>
                    </a:p>
                  </a:txBody>
                  <a:tcPr marL="0" marR="0" marT="0" marB="0" anchor="t" anchorCtr="0" horzOverflow="overflow">
                    <a:solidFill>
                      <a:srgbClr val="E9EDF4"/>
                    </a:solidFill>
                  </a:tcPr>
                </a:tc>
                <a:tc>
                  <a:txBody>
                    <a:bodyPr/>
                    <a:lstStyle/>
                    <a:p>
                      <a:pPr algn="just">
                        <a:defRPr sz="1800"/>
                      </a:pPr>
                      <a:r>
                        <a:rPr sz="1600">
                          <a:latin typeface="Arial"/>
                          <a:ea typeface="Arial"/>
                          <a:cs typeface="Arial"/>
                          <a:sym typeface="Arial"/>
                        </a:rPr>
                        <a:t>The user has pressed the full-power button.</a:t>
                      </a:r>
                    </a:p>
                  </a:txBody>
                  <a:tcPr marL="0" marR="0" marT="0" marB="0" anchor="t" anchorCtr="0" horzOverflow="overflow">
                    <a:solidFill>
                      <a:srgbClr val="E9EDF4"/>
                    </a:solidFill>
                  </a:tcPr>
                </a:tc>
              </a:tr>
              <a:tr h="485775">
                <a:tc>
                  <a:txBody>
                    <a:bodyPr/>
                    <a:lstStyle/>
                    <a:p>
                      <a:pPr algn="just">
                        <a:defRPr sz="1800"/>
                      </a:pPr>
                      <a:r>
                        <a:rPr sz="1600">
                          <a:latin typeface="Arial"/>
                          <a:ea typeface="Arial"/>
                          <a:cs typeface="Arial"/>
                          <a:sym typeface="Arial"/>
                        </a:rPr>
                        <a:t>Timer</a:t>
                      </a:r>
                    </a:p>
                  </a:txBody>
                  <a:tcPr marL="0" marR="0" marT="0" marB="0" anchor="t" anchorCtr="0" horzOverflow="overflow">
                    <a:solidFill>
                      <a:srgbClr val="D0D8E8"/>
                    </a:solidFill>
                  </a:tcPr>
                </a:tc>
                <a:tc>
                  <a:txBody>
                    <a:bodyPr/>
                    <a:lstStyle/>
                    <a:p>
                      <a:pPr algn="just">
                        <a:defRPr sz="1800"/>
                      </a:pPr>
                      <a:r>
                        <a:rPr sz="1600">
                          <a:latin typeface="Arial"/>
                          <a:ea typeface="Arial"/>
                          <a:cs typeface="Arial"/>
                          <a:sym typeface="Arial"/>
                        </a:rPr>
                        <a:t>The user has pressed one of the timer buttons.</a:t>
                      </a:r>
                    </a:p>
                  </a:txBody>
                  <a:tcPr marL="0" marR="0" marT="0" marB="0" anchor="t" anchorCtr="0" horzOverflow="overflow">
                    <a:solidFill>
                      <a:srgbClr val="D0D8E8"/>
                    </a:solidFill>
                  </a:tcPr>
                </a:tc>
              </a:tr>
              <a:tr h="393700">
                <a:tc>
                  <a:txBody>
                    <a:bodyPr/>
                    <a:lstStyle/>
                    <a:p>
                      <a:pPr algn="just">
                        <a:defRPr sz="1800"/>
                      </a:pPr>
                      <a:r>
                        <a:rPr sz="1600">
                          <a:latin typeface="Arial"/>
                          <a:ea typeface="Arial"/>
                          <a:cs typeface="Arial"/>
                          <a:sym typeface="Arial"/>
                        </a:rPr>
                        <a:t>Number</a:t>
                      </a:r>
                    </a:p>
                  </a:txBody>
                  <a:tcPr marL="0" marR="0" marT="0" marB="0" anchor="t" anchorCtr="0" horzOverflow="overflow">
                    <a:solidFill>
                      <a:srgbClr val="E9EDF4"/>
                    </a:solidFill>
                  </a:tcPr>
                </a:tc>
                <a:tc>
                  <a:txBody>
                    <a:bodyPr/>
                    <a:lstStyle/>
                    <a:p>
                      <a:pPr algn="just">
                        <a:defRPr sz="1800"/>
                      </a:pPr>
                      <a:r>
                        <a:rPr sz="1600">
                          <a:latin typeface="Arial"/>
                          <a:ea typeface="Arial"/>
                          <a:cs typeface="Arial"/>
                          <a:sym typeface="Arial"/>
                        </a:rPr>
                        <a:t>The user has pressed a numeric key.</a:t>
                      </a:r>
                    </a:p>
                  </a:txBody>
                  <a:tcPr marL="0" marR="0" marT="0" marB="0" anchor="t" anchorCtr="0" horzOverflow="overflow">
                    <a:solidFill>
                      <a:srgbClr val="E9EDF4"/>
                    </a:solidFill>
                  </a:tcPr>
                </a:tc>
              </a:tr>
              <a:tr h="393700">
                <a:tc>
                  <a:txBody>
                    <a:bodyPr/>
                    <a:lstStyle/>
                    <a:p>
                      <a:pPr algn="just">
                        <a:defRPr sz="1800"/>
                      </a:pPr>
                      <a:r>
                        <a:rPr sz="1600">
                          <a:latin typeface="Arial"/>
                          <a:ea typeface="Arial"/>
                          <a:cs typeface="Arial"/>
                          <a:sym typeface="Arial"/>
                        </a:rPr>
                        <a:t>Door open</a:t>
                      </a:r>
                    </a:p>
                  </a:txBody>
                  <a:tcPr marL="0" marR="0" marT="0" marB="0" anchor="t" anchorCtr="0" horzOverflow="overflow">
                    <a:solidFill>
                      <a:srgbClr val="D0D8E8"/>
                    </a:solidFill>
                  </a:tcPr>
                </a:tc>
                <a:tc>
                  <a:txBody>
                    <a:bodyPr/>
                    <a:lstStyle/>
                    <a:p>
                      <a:pPr algn="just">
                        <a:defRPr sz="1800"/>
                      </a:pPr>
                      <a:r>
                        <a:rPr sz="1600">
                          <a:latin typeface="Arial"/>
                          <a:ea typeface="Arial"/>
                          <a:cs typeface="Arial"/>
                          <a:sym typeface="Arial"/>
                        </a:rPr>
                        <a:t>The oven door switch is not closed.</a:t>
                      </a:r>
                    </a:p>
                  </a:txBody>
                  <a:tcPr marL="0" marR="0" marT="0" marB="0" anchor="t" anchorCtr="0" horzOverflow="overflow">
                    <a:solidFill>
                      <a:srgbClr val="D0D8E8"/>
                    </a:solidFill>
                  </a:tcPr>
                </a:tc>
              </a:tr>
              <a:tr h="393700">
                <a:tc>
                  <a:txBody>
                    <a:bodyPr/>
                    <a:lstStyle/>
                    <a:p>
                      <a:pPr algn="just">
                        <a:defRPr sz="1800"/>
                      </a:pPr>
                      <a:r>
                        <a:rPr sz="1600">
                          <a:latin typeface="Arial"/>
                          <a:ea typeface="Arial"/>
                          <a:cs typeface="Arial"/>
                          <a:sym typeface="Arial"/>
                        </a:rPr>
                        <a:t>Door closed</a:t>
                      </a:r>
                    </a:p>
                  </a:txBody>
                  <a:tcPr marL="0" marR="0" marT="0" marB="0" anchor="t" anchorCtr="0" horzOverflow="overflow">
                    <a:solidFill>
                      <a:srgbClr val="E9EDF4"/>
                    </a:solidFill>
                  </a:tcPr>
                </a:tc>
                <a:tc>
                  <a:txBody>
                    <a:bodyPr/>
                    <a:lstStyle/>
                    <a:p>
                      <a:pPr algn="just">
                        <a:defRPr sz="1800"/>
                      </a:pPr>
                      <a:r>
                        <a:rPr sz="1600">
                          <a:latin typeface="Arial"/>
                          <a:ea typeface="Arial"/>
                          <a:cs typeface="Arial"/>
                          <a:sym typeface="Arial"/>
                        </a:rPr>
                        <a:t>The oven door switch is closed.</a:t>
                      </a:r>
                    </a:p>
                  </a:txBody>
                  <a:tcPr marL="0" marR="0" marT="0" marB="0" anchor="t" anchorCtr="0" horzOverflow="overflow">
                    <a:solidFill>
                      <a:srgbClr val="E9EDF4"/>
                    </a:solidFill>
                  </a:tcPr>
                </a:tc>
              </a:tr>
              <a:tr h="393700">
                <a:tc>
                  <a:txBody>
                    <a:bodyPr/>
                    <a:lstStyle/>
                    <a:p>
                      <a:pPr algn="just">
                        <a:defRPr sz="1800"/>
                      </a:pPr>
                      <a:r>
                        <a:rPr sz="1600">
                          <a:latin typeface="Arial"/>
                          <a:ea typeface="Arial"/>
                          <a:cs typeface="Arial"/>
                          <a:sym typeface="Arial"/>
                        </a:rPr>
                        <a:t>Start</a:t>
                      </a:r>
                    </a:p>
                  </a:txBody>
                  <a:tcPr marL="0" marR="0" marT="0" marB="0" anchor="t" anchorCtr="0" horzOverflow="overflow">
                    <a:solidFill>
                      <a:srgbClr val="D0D8E8"/>
                    </a:solidFill>
                  </a:tcPr>
                </a:tc>
                <a:tc>
                  <a:txBody>
                    <a:bodyPr/>
                    <a:lstStyle/>
                    <a:p>
                      <a:pPr algn="just">
                        <a:defRPr sz="1800"/>
                      </a:pPr>
                      <a:r>
                        <a:rPr sz="1600">
                          <a:latin typeface="Arial"/>
                          <a:ea typeface="Arial"/>
                          <a:cs typeface="Arial"/>
                          <a:sym typeface="Arial"/>
                        </a:rPr>
                        <a:t>The user has pressed the Start button.</a:t>
                      </a:r>
                    </a:p>
                  </a:txBody>
                  <a:tcPr marL="0" marR="0" marT="0" marB="0" anchor="t" anchorCtr="0" horzOverflow="overflow">
                    <a:solidFill>
                      <a:srgbClr val="D0D8E8"/>
                    </a:solidFill>
                  </a:tcPr>
                </a:tc>
              </a:tr>
              <a:tr h="393700">
                <a:tc>
                  <a:txBody>
                    <a:bodyPr/>
                    <a:lstStyle/>
                    <a:p>
                      <a:pPr algn="just">
                        <a:defRPr sz="1800"/>
                      </a:pPr>
                      <a:r>
                        <a:rPr sz="1600">
                          <a:latin typeface="Arial"/>
                          <a:ea typeface="Arial"/>
                          <a:cs typeface="Arial"/>
                          <a:sym typeface="Arial"/>
                        </a:rPr>
                        <a:t>Cancel</a:t>
                      </a:r>
                    </a:p>
                  </a:txBody>
                  <a:tcPr marL="0" marR="0" marT="0" marB="0" anchor="t" anchorCtr="0" horzOverflow="overflow">
                    <a:solidFill>
                      <a:srgbClr val="E9EDF4"/>
                    </a:solidFill>
                  </a:tcPr>
                </a:tc>
                <a:tc>
                  <a:txBody>
                    <a:bodyPr/>
                    <a:lstStyle/>
                    <a:p>
                      <a:pPr algn="just">
                        <a:defRPr sz="1800"/>
                      </a:pPr>
                      <a:r>
                        <a:rPr sz="1600">
                          <a:latin typeface="Arial"/>
                          <a:ea typeface="Arial"/>
                          <a:cs typeface="Arial"/>
                          <a:sym typeface="Arial"/>
                        </a:rPr>
                        <a:t>The user has pressed the Cancel button. </a:t>
                      </a:r>
                    </a:p>
                  </a:txBody>
                  <a:tcPr marL="0" marR="0" marT="0" marB="0" anchor="t" anchorCtr="0" horzOverflow="overflow">
                    <a:solidFill>
                      <a:srgbClr val="E9EDF4"/>
                    </a:solid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med" advClick="1" p14:dur="1000">
        <p:wipe dir="r"/>
      </p:transition>
    </mc:Choice>
    <mc:Fallback>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35" name="Footer Placeholder 2"/>
          <p:cNvSpPr txBox="1"/>
          <p:nvPr/>
        </p:nvSpPr>
        <p:spPr>
          <a:xfrm>
            <a:off x="3169920" y="6414761"/>
            <a:ext cx="2804162" cy="24830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sz="1200">
                <a:solidFill>
                  <a:srgbClr val="888888"/>
                </a:solidFill>
                <a:latin typeface="+mn-lt"/>
                <a:ea typeface="+mn-ea"/>
                <a:cs typeface="+mn-cs"/>
                <a:sym typeface="Calibri"/>
              </a:defRPr>
            </a:lvl1pPr>
          </a:lstStyle>
          <a:p>
            <a:pPr/>
            <a:r>
              <a:t>Chapter 5 System Modeling</a:t>
            </a:r>
          </a:p>
        </p:txBody>
      </p:sp>
      <p:sp>
        <p:nvSpPr>
          <p:cNvPr id="336" name="Title 1"/>
          <p:cNvSpPr txBox="1"/>
          <p:nvPr>
            <p:ph type="title"/>
          </p:nvPr>
        </p:nvSpPr>
        <p:spPr>
          <a:xfrm>
            <a:off x="457200" y="2408238"/>
            <a:ext cx="8229600" cy="1143002"/>
          </a:xfrm>
          <a:prstGeom prst="rect">
            <a:avLst/>
          </a:prstGeom>
        </p:spPr>
        <p:txBody>
          <a:bodyPr/>
          <a:lstStyle>
            <a:lvl1pPr algn="ctr"/>
          </a:lstStyle>
          <a:p>
            <a:pPr/>
            <a:r>
              <a:t>Model-driven engineering</a:t>
            </a:r>
          </a:p>
        </p:txBody>
      </p:sp>
      <p:sp>
        <p:nvSpPr>
          <p:cNvPr id="337" name="Slide Number Placeholder 3"/>
          <p:cNvSpPr txBox="1"/>
          <p:nvPr>
            <p:ph type="sldNum" sz="quarter" idx="4294967295"/>
          </p:nvPr>
        </p:nvSpPr>
        <p:spPr>
          <a:xfrm>
            <a:off x="8428176" y="6414760"/>
            <a:ext cx="258622" cy="248303"/>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med" advClick="1" p14:dur="1000">
        <p:wipe dir="r"/>
      </p:transition>
    </mc:Choice>
    <mc:Fallback>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39" name="Footer Placeholder 2"/>
          <p:cNvSpPr txBox="1"/>
          <p:nvPr/>
        </p:nvSpPr>
        <p:spPr>
          <a:xfrm>
            <a:off x="3169920" y="6414761"/>
            <a:ext cx="2804162" cy="24830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sz="1200">
                <a:solidFill>
                  <a:srgbClr val="888888"/>
                </a:solidFill>
                <a:latin typeface="+mn-lt"/>
                <a:ea typeface="+mn-ea"/>
                <a:cs typeface="+mn-cs"/>
                <a:sym typeface="Calibri"/>
              </a:defRPr>
            </a:lvl1pPr>
          </a:lstStyle>
          <a:p>
            <a:pPr/>
            <a:r>
              <a:t>Chapter 5 System Modeling</a:t>
            </a:r>
          </a:p>
        </p:txBody>
      </p:sp>
      <p:sp>
        <p:nvSpPr>
          <p:cNvPr id="340" name="Title 1"/>
          <p:cNvSpPr txBox="1"/>
          <p:nvPr>
            <p:ph type="title"/>
          </p:nvPr>
        </p:nvSpPr>
        <p:spPr>
          <a:xfrm>
            <a:off x="457199" y="274638"/>
            <a:ext cx="7293234" cy="1143001"/>
          </a:xfrm>
          <a:prstGeom prst="rect">
            <a:avLst/>
          </a:prstGeom>
        </p:spPr>
        <p:txBody>
          <a:bodyPr/>
          <a:lstStyle/>
          <a:p>
            <a:pPr/>
            <a:r>
              <a:t>Model-driven engineering</a:t>
            </a:r>
          </a:p>
        </p:txBody>
      </p:sp>
      <p:sp>
        <p:nvSpPr>
          <p:cNvPr id="341" name="Content Placeholder 4"/>
          <p:cNvSpPr txBox="1"/>
          <p:nvPr>
            <p:ph type="body" idx="1"/>
          </p:nvPr>
        </p:nvSpPr>
        <p:spPr>
          <a:xfrm>
            <a:off x="457200" y="1600200"/>
            <a:ext cx="8496300" cy="4525963"/>
          </a:xfrm>
          <a:prstGeom prst="rect">
            <a:avLst/>
          </a:prstGeom>
        </p:spPr>
        <p:txBody>
          <a:bodyPr/>
          <a:lstStyle/>
          <a:p>
            <a:pPr>
              <a:defRPr>
                <a:solidFill>
                  <a:srgbClr val="0000FF"/>
                </a:solidFill>
              </a:defRPr>
            </a:pPr>
            <a:r>
              <a:t>Model-driven engineering (MDE) </a:t>
            </a:r>
            <a:r>
              <a:rPr>
                <a:solidFill>
                  <a:srgbClr val="46424D"/>
                </a:solidFill>
              </a:rPr>
              <a:t>is an approach to software development where models rather than programs are the principal outputs of the development process</a:t>
            </a:r>
            <a:endParaRPr>
              <a:solidFill>
                <a:srgbClr val="46424D"/>
              </a:solidFill>
            </a:endParaRPr>
          </a:p>
          <a:p>
            <a:pPr/>
            <a:r>
              <a:t>The </a:t>
            </a:r>
            <a:r>
              <a:rPr>
                <a:solidFill>
                  <a:srgbClr val="0000FF"/>
                </a:solidFill>
              </a:rPr>
              <a:t>programs</a:t>
            </a:r>
            <a:r>
              <a:t> that execute on a hardware/software platform </a:t>
            </a:r>
            <a:r>
              <a:rPr>
                <a:solidFill>
                  <a:srgbClr val="0000FF"/>
                </a:solidFill>
              </a:rPr>
              <a:t>are then generated automatically </a:t>
            </a:r>
            <a:r>
              <a:t>from the models </a:t>
            </a:r>
          </a:p>
          <a:p>
            <a:pPr/>
            <a:r>
              <a:t>Proponents of MDE argue that this raises the level of abstraction in software engineering so that engineers no longer have to be concerned with programming language details or the specifics of execution platforms </a:t>
            </a:r>
          </a:p>
        </p:txBody>
      </p:sp>
      <p:sp>
        <p:nvSpPr>
          <p:cNvPr id="342" name="Slide Number Placeholder 3"/>
          <p:cNvSpPr txBox="1"/>
          <p:nvPr>
            <p:ph type="sldNum" sz="quarter" idx="4294967295"/>
          </p:nvPr>
        </p:nvSpPr>
        <p:spPr>
          <a:xfrm>
            <a:off x="8428176" y="6414760"/>
            <a:ext cx="258622" cy="248303"/>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med" advClick="1" p14:dur="1000">
        <p:wipe dir="r"/>
      </p:transition>
    </mc:Choice>
    <mc:Fallback>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44" name="Footer Placeholder 3"/>
          <p:cNvSpPr txBox="1"/>
          <p:nvPr/>
        </p:nvSpPr>
        <p:spPr>
          <a:xfrm>
            <a:off x="3169920" y="6414761"/>
            <a:ext cx="2804162" cy="24830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sz="1200">
                <a:solidFill>
                  <a:srgbClr val="888888"/>
                </a:solidFill>
                <a:latin typeface="+mn-lt"/>
                <a:ea typeface="+mn-ea"/>
                <a:cs typeface="+mn-cs"/>
                <a:sym typeface="Calibri"/>
              </a:defRPr>
            </a:lvl1pPr>
          </a:lstStyle>
          <a:p>
            <a:pPr/>
            <a:r>
              <a:t>Chapter 5 System Modeling</a:t>
            </a:r>
          </a:p>
        </p:txBody>
      </p:sp>
      <p:sp>
        <p:nvSpPr>
          <p:cNvPr id="345" name="Title 1"/>
          <p:cNvSpPr txBox="1"/>
          <p:nvPr>
            <p:ph type="title"/>
          </p:nvPr>
        </p:nvSpPr>
        <p:spPr>
          <a:xfrm>
            <a:off x="457199" y="274638"/>
            <a:ext cx="7293234" cy="1143001"/>
          </a:xfrm>
          <a:prstGeom prst="rect">
            <a:avLst/>
          </a:prstGeom>
        </p:spPr>
        <p:txBody>
          <a:bodyPr/>
          <a:lstStyle/>
          <a:p>
            <a:pPr/>
            <a:r>
              <a:t>Usage of model-driven engineering</a:t>
            </a:r>
          </a:p>
        </p:txBody>
      </p:sp>
      <p:sp>
        <p:nvSpPr>
          <p:cNvPr id="346" name="Content Placeholder 2"/>
          <p:cNvSpPr txBox="1"/>
          <p:nvPr>
            <p:ph type="body" idx="1"/>
          </p:nvPr>
        </p:nvSpPr>
        <p:spPr>
          <a:xfrm>
            <a:off x="219074" y="1600200"/>
            <a:ext cx="8924926" cy="4525963"/>
          </a:xfrm>
          <a:prstGeom prst="rect">
            <a:avLst/>
          </a:prstGeom>
        </p:spPr>
        <p:txBody>
          <a:bodyPr/>
          <a:lstStyle/>
          <a:p>
            <a:pPr>
              <a:defRPr>
                <a:solidFill>
                  <a:srgbClr val="0000FF"/>
                </a:solidFill>
              </a:defRPr>
            </a:pPr>
            <a:r>
              <a:t>Model-driven engineering </a:t>
            </a:r>
            <a:r>
              <a:rPr>
                <a:solidFill>
                  <a:srgbClr val="46424D"/>
                </a:solidFill>
              </a:rPr>
              <a:t>is still at a (fairly) early stage of development, and it is unclear whether or not it will have a significant effect on software engineering practice </a:t>
            </a:r>
            <a:endParaRPr>
              <a:solidFill>
                <a:srgbClr val="46424D"/>
              </a:solidFill>
            </a:endParaRPr>
          </a:p>
          <a:p>
            <a:pPr>
              <a:defRPr>
                <a:solidFill>
                  <a:srgbClr val="0000FF"/>
                </a:solidFill>
              </a:defRPr>
            </a:pPr>
            <a:r>
              <a:t>Pros</a:t>
            </a:r>
          </a:p>
          <a:p>
            <a:pPr lvl="1" marL="742950" indent="-285750">
              <a:spcBef>
                <a:spcPts val="300"/>
              </a:spcBef>
              <a:defRPr sz="2000"/>
            </a:pPr>
            <a:r>
              <a:t>Allows systems to be considered at higher levels of abstraction</a:t>
            </a:r>
          </a:p>
          <a:p>
            <a:pPr lvl="1" marL="742950" indent="-285750">
              <a:spcBef>
                <a:spcPts val="300"/>
              </a:spcBef>
              <a:defRPr sz="2000"/>
            </a:pPr>
            <a:r>
              <a:t>Generating code automatically means that it is cheaper to adapt systems to new platforms.</a:t>
            </a:r>
          </a:p>
          <a:p>
            <a:pPr>
              <a:defRPr>
                <a:solidFill>
                  <a:srgbClr val="0000FF"/>
                </a:solidFill>
              </a:defRPr>
            </a:pPr>
            <a:r>
              <a:t>Cons</a:t>
            </a:r>
          </a:p>
          <a:p>
            <a:pPr lvl="1" marL="742950" indent="-285750">
              <a:spcBef>
                <a:spcPts val="300"/>
              </a:spcBef>
              <a:defRPr sz="2000"/>
            </a:pPr>
            <a:r>
              <a:t>Models for abstraction and not necessarily right for implementation</a:t>
            </a:r>
          </a:p>
          <a:p>
            <a:pPr lvl="1" marL="742950" indent="-285750">
              <a:spcBef>
                <a:spcPts val="300"/>
              </a:spcBef>
              <a:defRPr sz="2000"/>
            </a:pPr>
            <a:r>
              <a:t>Savings from generating code may be outweighed by the costs of developing translators for new platforms</a:t>
            </a:r>
          </a:p>
        </p:txBody>
      </p:sp>
      <p:sp>
        <p:nvSpPr>
          <p:cNvPr id="347" name="Slide Number Placeholder 4"/>
          <p:cNvSpPr txBox="1"/>
          <p:nvPr>
            <p:ph type="sldNum" sz="quarter" idx="4294967295"/>
          </p:nvPr>
        </p:nvSpPr>
        <p:spPr>
          <a:xfrm>
            <a:off x="8428176" y="6414760"/>
            <a:ext cx="258622" cy="248303"/>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med" advClick="1" p14:dur="1000">
        <p:wipe dir="r"/>
      </p:transition>
    </mc:Choice>
    <mc:Fallback>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49" name="Footer Placeholder 3"/>
          <p:cNvSpPr txBox="1"/>
          <p:nvPr/>
        </p:nvSpPr>
        <p:spPr>
          <a:xfrm>
            <a:off x="3169920" y="6414761"/>
            <a:ext cx="2804162" cy="24830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sz="1200">
                <a:solidFill>
                  <a:srgbClr val="888888"/>
                </a:solidFill>
                <a:latin typeface="+mn-lt"/>
                <a:ea typeface="+mn-ea"/>
                <a:cs typeface="+mn-cs"/>
                <a:sym typeface="Calibri"/>
              </a:defRPr>
            </a:lvl1pPr>
          </a:lstStyle>
          <a:p>
            <a:pPr/>
            <a:r>
              <a:t>Chapter 5 System Modeling</a:t>
            </a:r>
          </a:p>
        </p:txBody>
      </p:sp>
      <p:sp>
        <p:nvSpPr>
          <p:cNvPr id="350" name="Title 1"/>
          <p:cNvSpPr txBox="1"/>
          <p:nvPr>
            <p:ph type="title"/>
          </p:nvPr>
        </p:nvSpPr>
        <p:spPr>
          <a:xfrm>
            <a:off x="457199" y="274638"/>
            <a:ext cx="7293234" cy="1143001"/>
          </a:xfrm>
          <a:prstGeom prst="rect">
            <a:avLst/>
          </a:prstGeom>
        </p:spPr>
        <p:txBody>
          <a:bodyPr/>
          <a:lstStyle/>
          <a:p>
            <a:pPr/>
            <a:r>
              <a:t>Model driven architecture</a:t>
            </a:r>
          </a:p>
        </p:txBody>
      </p:sp>
      <p:sp>
        <p:nvSpPr>
          <p:cNvPr id="351" name="Content Placeholder 4"/>
          <p:cNvSpPr txBox="1"/>
          <p:nvPr>
            <p:ph type="body" idx="1"/>
          </p:nvPr>
        </p:nvSpPr>
        <p:spPr>
          <a:xfrm>
            <a:off x="457200" y="1600200"/>
            <a:ext cx="8229600" cy="4525963"/>
          </a:xfrm>
          <a:prstGeom prst="rect">
            <a:avLst/>
          </a:prstGeom>
        </p:spPr>
        <p:txBody>
          <a:bodyPr/>
          <a:lstStyle/>
          <a:p>
            <a:pPr>
              <a:defRPr>
                <a:solidFill>
                  <a:srgbClr val="0000FF"/>
                </a:solidFill>
              </a:defRPr>
            </a:pPr>
            <a:r>
              <a:t>Model-driven architecture (MDA) </a:t>
            </a:r>
            <a:r>
              <a:rPr>
                <a:solidFill>
                  <a:srgbClr val="46424D"/>
                </a:solidFill>
              </a:rPr>
              <a:t>was the precursor of more general model-driven engineering</a:t>
            </a:r>
            <a:endParaRPr>
              <a:solidFill>
                <a:srgbClr val="46424D"/>
              </a:solidFill>
            </a:endParaRPr>
          </a:p>
          <a:p>
            <a:pPr/>
            <a:r>
              <a:t>MDA is a model-focused approach to software design and implementation </a:t>
            </a:r>
            <a:r>
              <a:rPr>
                <a:solidFill>
                  <a:srgbClr val="000000"/>
                </a:solidFill>
              </a:rPr>
              <a:t>that </a:t>
            </a:r>
            <a:r>
              <a:rPr>
                <a:solidFill>
                  <a:srgbClr val="0000FF"/>
                </a:solidFill>
              </a:rPr>
              <a:t>uses a subset of UML models to describe a system</a:t>
            </a:r>
            <a:endParaRPr>
              <a:solidFill>
                <a:srgbClr val="0000FF"/>
              </a:solidFill>
            </a:endParaRPr>
          </a:p>
          <a:p>
            <a:pPr/>
            <a:r>
              <a:t>Models at different levels of abstraction are created. From a high-level, platform independent model, it is possible, in principle, to generate a working program without manual intervention. </a:t>
            </a:r>
          </a:p>
        </p:txBody>
      </p:sp>
      <p:sp>
        <p:nvSpPr>
          <p:cNvPr id="352" name="Slide Number Placeholder 2"/>
          <p:cNvSpPr txBox="1"/>
          <p:nvPr>
            <p:ph type="sldNum" sz="quarter" idx="4294967295"/>
          </p:nvPr>
        </p:nvSpPr>
        <p:spPr>
          <a:xfrm>
            <a:off x="8428176" y="6414760"/>
            <a:ext cx="258622" cy="248303"/>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med" advClick="1" p14:dur="1000">
        <p:wipe dir="r"/>
      </p:transition>
    </mc:Choice>
    <mc:Fallback>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54" name="Footer Placeholder 3"/>
          <p:cNvSpPr txBox="1"/>
          <p:nvPr/>
        </p:nvSpPr>
        <p:spPr>
          <a:xfrm>
            <a:off x="3169920" y="6414761"/>
            <a:ext cx="2804162" cy="24830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sz="1200">
                <a:solidFill>
                  <a:srgbClr val="888888"/>
                </a:solidFill>
                <a:latin typeface="+mn-lt"/>
                <a:ea typeface="+mn-ea"/>
                <a:cs typeface="+mn-cs"/>
                <a:sym typeface="Calibri"/>
              </a:defRPr>
            </a:lvl1pPr>
          </a:lstStyle>
          <a:p>
            <a:pPr/>
            <a:r>
              <a:t>Chapter 5 System Modeling</a:t>
            </a:r>
          </a:p>
        </p:txBody>
      </p:sp>
      <p:sp>
        <p:nvSpPr>
          <p:cNvPr id="355" name="Title 1"/>
          <p:cNvSpPr txBox="1"/>
          <p:nvPr>
            <p:ph type="title"/>
          </p:nvPr>
        </p:nvSpPr>
        <p:spPr>
          <a:xfrm>
            <a:off x="457199" y="274638"/>
            <a:ext cx="7293234" cy="1143001"/>
          </a:xfrm>
          <a:prstGeom prst="rect">
            <a:avLst/>
          </a:prstGeom>
        </p:spPr>
        <p:txBody>
          <a:bodyPr/>
          <a:lstStyle/>
          <a:p>
            <a:pPr/>
            <a:r>
              <a:t>Types of model</a:t>
            </a:r>
          </a:p>
        </p:txBody>
      </p:sp>
      <p:sp>
        <p:nvSpPr>
          <p:cNvPr id="356" name="Content Placeholder 2"/>
          <p:cNvSpPr txBox="1"/>
          <p:nvPr>
            <p:ph type="body" idx="1"/>
          </p:nvPr>
        </p:nvSpPr>
        <p:spPr>
          <a:xfrm>
            <a:off x="457200" y="1536700"/>
            <a:ext cx="8229600" cy="4525963"/>
          </a:xfrm>
          <a:prstGeom prst="rect">
            <a:avLst/>
          </a:prstGeom>
        </p:spPr>
        <p:txBody>
          <a:bodyPr/>
          <a:lstStyle/>
          <a:p>
            <a:pPr/>
            <a:r>
              <a:t>A </a:t>
            </a:r>
            <a:r>
              <a:rPr>
                <a:solidFill>
                  <a:srgbClr val="0000FF"/>
                </a:solidFill>
              </a:rPr>
              <a:t>computation independent model (CIM) </a:t>
            </a:r>
            <a:endParaRPr>
              <a:solidFill>
                <a:srgbClr val="0000FF"/>
              </a:solidFill>
            </a:endParaRPr>
          </a:p>
          <a:p>
            <a:pPr lvl="1" marL="742950" indent="-285750">
              <a:spcBef>
                <a:spcPts val="300"/>
              </a:spcBef>
              <a:defRPr sz="2000"/>
            </a:pPr>
            <a:r>
              <a:t>These model the important domain abstractions used in a system. CIMs are sometimes called domain models. </a:t>
            </a:r>
          </a:p>
          <a:p>
            <a:pPr/>
            <a:r>
              <a:t>A </a:t>
            </a:r>
            <a:r>
              <a:rPr>
                <a:solidFill>
                  <a:srgbClr val="0000FF"/>
                </a:solidFill>
              </a:rPr>
              <a:t>platform independent model (PIM) </a:t>
            </a:r>
            <a:endParaRPr>
              <a:solidFill>
                <a:srgbClr val="0000FF"/>
              </a:solidFill>
            </a:endParaRPr>
          </a:p>
          <a:p>
            <a:pPr lvl="1" marL="742950" indent="-285750">
              <a:spcBef>
                <a:spcPts val="300"/>
              </a:spcBef>
              <a:defRPr sz="2000"/>
            </a:pPr>
            <a:r>
              <a:t>These model the operation of the system without reference to its implementation. The PIM is usually described using UML models that show the static system structure and how it responds to external and internal events.</a:t>
            </a:r>
          </a:p>
          <a:p>
            <a:pPr>
              <a:defRPr>
                <a:solidFill>
                  <a:srgbClr val="0000FF"/>
                </a:solidFill>
              </a:defRPr>
            </a:pPr>
            <a:r>
              <a:t>Platform specific models (PSM) </a:t>
            </a:r>
          </a:p>
          <a:p>
            <a:pPr lvl="1" marL="742950" indent="-285750">
              <a:spcBef>
                <a:spcPts val="300"/>
              </a:spcBef>
              <a:defRPr sz="2000"/>
            </a:pPr>
            <a:r>
              <a:t>These are transformations of the platform-independent model with a separate PSM for each application platform. In principle, there may be layers of PSM, with each layer adding some platform-specific detail.  </a:t>
            </a:r>
          </a:p>
        </p:txBody>
      </p:sp>
      <p:sp>
        <p:nvSpPr>
          <p:cNvPr id="357" name="Slide Number Placeholder 4"/>
          <p:cNvSpPr txBox="1"/>
          <p:nvPr>
            <p:ph type="sldNum" sz="quarter" idx="4294967295"/>
          </p:nvPr>
        </p:nvSpPr>
        <p:spPr>
          <a:xfrm>
            <a:off x="8428176" y="6414760"/>
            <a:ext cx="258622" cy="248303"/>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med" advClick="1" p14:dur="1000">
        <p:wipe dir="r"/>
      </p:transition>
    </mc:Choice>
    <mc:Fallback>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59" name="Footer Placeholder 5"/>
          <p:cNvSpPr txBox="1"/>
          <p:nvPr/>
        </p:nvSpPr>
        <p:spPr>
          <a:xfrm>
            <a:off x="3169920" y="6414761"/>
            <a:ext cx="2804162" cy="24830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sz="1200">
                <a:solidFill>
                  <a:srgbClr val="888888"/>
                </a:solidFill>
                <a:latin typeface="+mn-lt"/>
                <a:ea typeface="+mn-ea"/>
                <a:cs typeface="+mn-cs"/>
                <a:sym typeface="Calibri"/>
              </a:defRPr>
            </a:lvl1pPr>
          </a:lstStyle>
          <a:p>
            <a:pPr/>
            <a:r>
              <a:t>Chapter 5 System Modeling</a:t>
            </a:r>
          </a:p>
        </p:txBody>
      </p:sp>
      <p:sp>
        <p:nvSpPr>
          <p:cNvPr id="360" name="Title 1"/>
          <p:cNvSpPr txBox="1"/>
          <p:nvPr>
            <p:ph type="title"/>
          </p:nvPr>
        </p:nvSpPr>
        <p:spPr>
          <a:xfrm>
            <a:off x="457199" y="274638"/>
            <a:ext cx="7293234" cy="1143001"/>
          </a:xfrm>
          <a:prstGeom prst="rect">
            <a:avLst/>
          </a:prstGeom>
        </p:spPr>
        <p:txBody>
          <a:bodyPr/>
          <a:lstStyle/>
          <a:p>
            <a:pPr/>
            <a:r>
              <a:t>MDA transformations</a:t>
            </a:r>
          </a:p>
        </p:txBody>
      </p:sp>
      <p:sp>
        <p:nvSpPr>
          <p:cNvPr id="361" name="Slide Number Placeholder 4"/>
          <p:cNvSpPr txBox="1"/>
          <p:nvPr>
            <p:ph type="sldNum" sz="quarter" idx="4294967295"/>
          </p:nvPr>
        </p:nvSpPr>
        <p:spPr>
          <a:xfrm>
            <a:off x="8428176" y="6414760"/>
            <a:ext cx="258622" cy="248303"/>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362" name="Picture 3" descr="Picture 3"/>
          <p:cNvPicPr>
            <a:picLocks noChangeAspect="1"/>
          </p:cNvPicPr>
          <p:nvPr/>
        </p:nvPicPr>
        <p:blipFill>
          <a:blip r:embed="rId2">
            <a:extLst/>
          </a:blip>
          <a:stretch>
            <a:fillRect/>
          </a:stretch>
        </p:blipFill>
        <p:spPr>
          <a:xfrm>
            <a:off x="1365250" y="2273300"/>
            <a:ext cx="6789740" cy="2806700"/>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med" advClick="1" p14:dur="1000">
        <p:wipe dir="r"/>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3" name="Footer Placeholder 4"/>
          <p:cNvSpPr txBox="1"/>
          <p:nvPr/>
        </p:nvSpPr>
        <p:spPr>
          <a:xfrm>
            <a:off x="3169920" y="6414761"/>
            <a:ext cx="2804162" cy="24830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sz="1200">
                <a:solidFill>
                  <a:srgbClr val="888888"/>
                </a:solidFill>
                <a:latin typeface="+mn-lt"/>
                <a:ea typeface="+mn-ea"/>
                <a:cs typeface="+mn-cs"/>
                <a:sym typeface="Calibri"/>
              </a:defRPr>
            </a:lvl1pPr>
          </a:lstStyle>
          <a:p>
            <a:pPr/>
            <a:r>
              <a:t>Chapter 5 System Modeling</a:t>
            </a:r>
          </a:p>
        </p:txBody>
      </p:sp>
      <p:sp>
        <p:nvSpPr>
          <p:cNvPr id="144" name="Title 1"/>
          <p:cNvSpPr txBox="1"/>
          <p:nvPr>
            <p:ph type="title"/>
          </p:nvPr>
        </p:nvSpPr>
        <p:spPr>
          <a:xfrm>
            <a:off x="457199" y="274638"/>
            <a:ext cx="7293234" cy="1143001"/>
          </a:xfrm>
          <a:prstGeom prst="rect">
            <a:avLst/>
          </a:prstGeom>
        </p:spPr>
        <p:txBody>
          <a:bodyPr/>
          <a:lstStyle/>
          <a:p>
            <a:pPr/>
            <a:r>
              <a:t>System perspectives</a:t>
            </a:r>
          </a:p>
        </p:txBody>
      </p:sp>
      <p:sp>
        <p:nvSpPr>
          <p:cNvPr id="145" name="Content Placeholder 2"/>
          <p:cNvSpPr txBox="1"/>
          <p:nvPr>
            <p:ph type="body" idx="1"/>
          </p:nvPr>
        </p:nvSpPr>
        <p:spPr>
          <a:xfrm>
            <a:off x="457200" y="1600200"/>
            <a:ext cx="8229600" cy="4525963"/>
          </a:xfrm>
          <a:prstGeom prst="rect">
            <a:avLst/>
          </a:prstGeom>
        </p:spPr>
        <p:txBody>
          <a:bodyPr/>
          <a:lstStyle/>
          <a:p>
            <a:pPr/>
            <a:r>
              <a:t>An </a:t>
            </a:r>
            <a:r>
              <a:rPr>
                <a:solidFill>
                  <a:srgbClr val="0000FF"/>
                </a:solidFill>
              </a:rPr>
              <a:t>external perspective</a:t>
            </a:r>
            <a:r>
              <a:t>, where you model the context or environment of the system</a:t>
            </a:r>
          </a:p>
          <a:p>
            <a:pPr/>
            <a:r>
              <a:t>An </a:t>
            </a:r>
            <a:r>
              <a:rPr>
                <a:solidFill>
                  <a:srgbClr val="0000FF"/>
                </a:solidFill>
              </a:rPr>
              <a:t>interaction perspective</a:t>
            </a:r>
            <a:r>
              <a:t>, where you model the interactions between a system and its environment, or between the components of a system.</a:t>
            </a:r>
          </a:p>
          <a:p>
            <a:pPr/>
            <a:r>
              <a:t>A </a:t>
            </a:r>
            <a:r>
              <a:rPr>
                <a:solidFill>
                  <a:srgbClr val="0000FF"/>
                </a:solidFill>
              </a:rPr>
              <a:t>structural perspective</a:t>
            </a:r>
            <a:r>
              <a:t>, where you model the organization of a system or the structure of the data that is processed by the system</a:t>
            </a:r>
          </a:p>
          <a:p>
            <a:pPr/>
            <a:r>
              <a:t>A </a:t>
            </a:r>
            <a:r>
              <a:rPr>
                <a:solidFill>
                  <a:srgbClr val="0000FF"/>
                </a:solidFill>
              </a:rPr>
              <a:t>behavioral perspective</a:t>
            </a:r>
            <a:r>
              <a:t>, where you model the dynamic behavior of the system and how it responds to events </a:t>
            </a:r>
          </a:p>
        </p:txBody>
      </p:sp>
      <p:sp>
        <p:nvSpPr>
          <p:cNvPr id="146" name="Slide Number Placeholder 3"/>
          <p:cNvSpPr txBox="1"/>
          <p:nvPr>
            <p:ph type="sldNum" sz="quarter" idx="4294967295"/>
          </p:nvPr>
        </p:nvSpPr>
        <p:spPr>
          <a:xfrm>
            <a:off x="8505418" y="6414760"/>
            <a:ext cx="181380" cy="248303"/>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med" advClick="1" p14:dur="1000">
        <p:wipe dir="r"/>
      </p:transition>
    </mc:Choice>
    <mc:Fallback>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64" name="Footer Placeholder 5"/>
          <p:cNvSpPr txBox="1"/>
          <p:nvPr/>
        </p:nvSpPr>
        <p:spPr>
          <a:xfrm>
            <a:off x="3169920" y="6414761"/>
            <a:ext cx="2804162" cy="24830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sz="1200">
                <a:solidFill>
                  <a:srgbClr val="888888"/>
                </a:solidFill>
                <a:latin typeface="+mn-lt"/>
                <a:ea typeface="+mn-ea"/>
                <a:cs typeface="+mn-cs"/>
                <a:sym typeface="Calibri"/>
              </a:defRPr>
            </a:lvl1pPr>
          </a:lstStyle>
          <a:p>
            <a:pPr/>
            <a:r>
              <a:t>Chapter 5 System Modeling</a:t>
            </a:r>
          </a:p>
        </p:txBody>
      </p:sp>
      <p:sp>
        <p:nvSpPr>
          <p:cNvPr id="365" name="Title 1"/>
          <p:cNvSpPr txBox="1"/>
          <p:nvPr>
            <p:ph type="title"/>
          </p:nvPr>
        </p:nvSpPr>
        <p:spPr>
          <a:xfrm>
            <a:off x="457199" y="274638"/>
            <a:ext cx="7293234" cy="1143001"/>
          </a:xfrm>
          <a:prstGeom prst="rect">
            <a:avLst/>
          </a:prstGeom>
        </p:spPr>
        <p:txBody>
          <a:bodyPr/>
          <a:lstStyle/>
          <a:p>
            <a:pPr/>
            <a:r>
              <a:t>Multiple platform-specific models </a:t>
            </a:r>
          </a:p>
        </p:txBody>
      </p:sp>
      <p:sp>
        <p:nvSpPr>
          <p:cNvPr id="366" name="Slide Number Placeholder 4"/>
          <p:cNvSpPr txBox="1"/>
          <p:nvPr>
            <p:ph type="sldNum" sz="quarter" idx="4294967295"/>
          </p:nvPr>
        </p:nvSpPr>
        <p:spPr>
          <a:xfrm>
            <a:off x="8428176" y="6414760"/>
            <a:ext cx="258622" cy="248303"/>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367" name="Picture 3" descr="Picture 3"/>
          <p:cNvPicPr>
            <a:picLocks noChangeAspect="1"/>
          </p:cNvPicPr>
          <p:nvPr/>
        </p:nvPicPr>
        <p:blipFill>
          <a:blip r:embed="rId2">
            <a:extLst/>
          </a:blip>
          <a:stretch>
            <a:fillRect/>
          </a:stretch>
        </p:blipFill>
        <p:spPr>
          <a:xfrm>
            <a:off x="857250" y="2438400"/>
            <a:ext cx="7117940" cy="2514600"/>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med" advClick="1" p14:dur="1000">
        <p:wipe dir="r"/>
      </p:transition>
    </mc:Choice>
    <mc:Fallback>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69" name="Footer Placeholder 2"/>
          <p:cNvSpPr txBox="1"/>
          <p:nvPr/>
        </p:nvSpPr>
        <p:spPr>
          <a:xfrm>
            <a:off x="3169920" y="6414761"/>
            <a:ext cx="2804162" cy="24830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sz="1200">
                <a:solidFill>
                  <a:srgbClr val="888888"/>
                </a:solidFill>
                <a:latin typeface="+mn-lt"/>
                <a:ea typeface="+mn-ea"/>
                <a:cs typeface="+mn-cs"/>
                <a:sym typeface="Calibri"/>
              </a:defRPr>
            </a:lvl1pPr>
          </a:lstStyle>
          <a:p>
            <a:pPr/>
            <a:r>
              <a:t>Chapter 5 System Modeling</a:t>
            </a:r>
          </a:p>
        </p:txBody>
      </p:sp>
      <p:sp>
        <p:nvSpPr>
          <p:cNvPr id="370" name="Title 1"/>
          <p:cNvSpPr txBox="1"/>
          <p:nvPr>
            <p:ph type="title"/>
          </p:nvPr>
        </p:nvSpPr>
        <p:spPr>
          <a:xfrm>
            <a:off x="457199" y="274638"/>
            <a:ext cx="7293234" cy="1143001"/>
          </a:xfrm>
          <a:prstGeom prst="rect">
            <a:avLst/>
          </a:prstGeom>
        </p:spPr>
        <p:txBody>
          <a:bodyPr/>
          <a:lstStyle/>
          <a:p>
            <a:pPr/>
            <a:r>
              <a:t>Agile methods and MDA</a:t>
            </a:r>
          </a:p>
        </p:txBody>
      </p:sp>
      <p:sp>
        <p:nvSpPr>
          <p:cNvPr id="371" name="Content Placeholder 4"/>
          <p:cNvSpPr txBox="1"/>
          <p:nvPr>
            <p:ph type="body" idx="1"/>
          </p:nvPr>
        </p:nvSpPr>
        <p:spPr>
          <a:xfrm>
            <a:off x="457200" y="1600200"/>
            <a:ext cx="8229600" cy="4525963"/>
          </a:xfrm>
          <a:prstGeom prst="rect">
            <a:avLst/>
          </a:prstGeom>
        </p:spPr>
        <p:txBody>
          <a:bodyPr/>
          <a:lstStyle/>
          <a:p>
            <a:pPr/>
            <a:r>
              <a:t>The developers of MDA claim that it is intended to support an </a:t>
            </a:r>
            <a:r>
              <a:rPr>
                <a:solidFill>
                  <a:srgbClr val="0000FF"/>
                </a:solidFill>
              </a:rPr>
              <a:t>iterative approach </a:t>
            </a:r>
            <a:r>
              <a:t>to development and so can be used within agile methods</a:t>
            </a:r>
          </a:p>
          <a:p>
            <a:pPr/>
            <a:r>
              <a:t>The notion of </a:t>
            </a:r>
            <a:r>
              <a:rPr>
                <a:solidFill>
                  <a:srgbClr val="0000FF"/>
                </a:solidFill>
              </a:rPr>
              <a:t>extensive up-front modeling </a:t>
            </a:r>
            <a:r>
              <a:t>contradicts the fundamental ideas in the agile manifesto and I suspect that few agile developers feel comfortable with model-driven engineering  </a:t>
            </a:r>
          </a:p>
          <a:p>
            <a:pPr/>
            <a:r>
              <a:t>If transformations can be </a:t>
            </a:r>
            <a:r>
              <a:rPr>
                <a:solidFill>
                  <a:srgbClr val="0000FF"/>
                </a:solidFill>
              </a:rPr>
              <a:t>completely automated </a:t>
            </a:r>
            <a:r>
              <a:t>and a complete program generated from a PIM, then, in principle, MDA could be used in an agile development process as no separate coding would be required </a:t>
            </a:r>
          </a:p>
        </p:txBody>
      </p:sp>
      <p:sp>
        <p:nvSpPr>
          <p:cNvPr id="372" name="Slide Number Placeholder 3"/>
          <p:cNvSpPr txBox="1"/>
          <p:nvPr>
            <p:ph type="sldNum" sz="quarter" idx="4294967295"/>
          </p:nvPr>
        </p:nvSpPr>
        <p:spPr>
          <a:xfrm>
            <a:off x="8428176" y="6414760"/>
            <a:ext cx="258622" cy="248303"/>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med" advClick="1" p14:dur="1000">
        <p:wipe dir="r"/>
      </p:transition>
    </mc:Choice>
    <mc:Fallback>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74" name="Footer Placeholder 3"/>
          <p:cNvSpPr txBox="1"/>
          <p:nvPr/>
        </p:nvSpPr>
        <p:spPr>
          <a:xfrm>
            <a:off x="3169920" y="6414761"/>
            <a:ext cx="2804162" cy="24830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sz="1200">
                <a:solidFill>
                  <a:srgbClr val="888888"/>
                </a:solidFill>
                <a:latin typeface="+mn-lt"/>
                <a:ea typeface="+mn-ea"/>
                <a:cs typeface="+mn-cs"/>
                <a:sym typeface="Calibri"/>
              </a:defRPr>
            </a:lvl1pPr>
          </a:lstStyle>
          <a:p>
            <a:pPr/>
            <a:r>
              <a:t>Chapter 5 System Modeling</a:t>
            </a:r>
          </a:p>
        </p:txBody>
      </p:sp>
      <p:sp>
        <p:nvSpPr>
          <p:cNvPr id="375" name="Title 1"/>
          <p:cNvSpPr txBox="1"/>
          <p:nvPr>
            <p:ph type="title"/>
          </p:nvPr>
        </p:nvSpPr>
        <p:spPr>
          <a:xfrm>
            <a:off x="457199" y="274638"/>
            <a:ext cx="7293234" cy="1143001"/>
          </a:xfrm>
          <a:prstGeom prst="rect">
            <a:avLst/>
          </a:prstGeom>
        </p:spPr>
        <p:txBody>
          <a:bodyPr/>
          <a:lstStyle/>
          <a:p>
            <a:pPr/>
            <a:r>
              <a:t>Adoption of MDA</a:t>
            </a:r>
          </a:p>
        </p:txBody>
      </p:sp>
      <p:sp>
        <p:nvSpPr>
          <p:cNvPr id="376" name="Content Placeholder 2"/>
          <p:cNvSpPr txBox="1"/>
          <p:nvPr>
            <p:ph type="body" idx="1"/>
          </p:nvPr>
        </p:nvSpPr>
        <p:spPr>
          <a:xfrm>
            <a:off x="457200" y="1600200"/>
            <a:ext cx="8229600" cy="4525963"/>
          </a:xfrm>
          <a:prstGeom prst="rect">
            <a:avLst/>
          </a:prstGeom>
        </p:spPr>
        <p:txBody>
          <a:bodyPr/>
          <a:lstStyle/>
          <a:p>
            <a:pPr/>
            <a:r>
              <a:t>A range of factors has limited the adoption of MDE/MDA</a:t>
            </a:r>
          </a:p>
          <a:p>
            <a:pPr/>
            <a:r>
              <a:t>Specialized </a:t>
            </a:r>
            <a:r>
              <a:rPr>
                <a:solidFill>
                  <a:srgbClr val="0000FF"/>
                </a:solidFill>
              </a:rPr>
              <a:t>tool support </a:t>
            </a:r>
            <a:r>
              <a:t>is required to convert models from one level to another</a:t>
            </a:r>
          </a:p>
          <a:p>
            <a:pPr/>
            <a:r>
              <a:t>There is limited tool availability and organizations may require </a:t>
            </a:r>
            <a:r>
              <a:rPr>
                <a:solidFill>
                  <a:srgbClr val="0000FF"/>
                </a:solidFill>
              </a:rPr>
              <a:t>tool adaptation and customization</a:t>
            </a:r>
            <a:r>
              <a:t> to their environment</a:t>
            </a:r>
          </a:p>
          <a:p>
            <a:pPr/>
            <a:r>
              <a:t>For the long-lifetime systems developed using MDA, companies are reluctant to develop their own tools or rely on </a:t>
            </a:r>
            <a:r>
              <a:rPr>
                <a:solidFill>
                  <a:srgbClr val="0000FF"/>
                </a:solidFill>
              </a:rPr>
              <a:t>small companies </a:t>
            </a:r>
            <a:r>
              <a:t>that may go out of business</a:t>
            </a:r>
          </a:p>
        </p:txBody>
      </p:sp>
      <p:sp>
        <p:nvSpPr>
          <p:cNvPr id="377" name="Slide Number Placeholder 4"/>
          <p:cNvSpPr txBox="1"/>
          <p:nvPr>
            <p:ph type="sldNum" sz="quarter" idx="4294967295"/>
          </p:nvPr>
        </p:nvSpPr>
        <p:spPr>
          <a:xfrm>
            <a:off x="8428176" y="6414760"/>
            <a:ext cx="258622" cy="248303"/>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med" advClick="1" p14:dur="1000">
        <p:wipe dir="r"/>
      </p:transition>
    </mc:Choice>
    <mc:Fallback>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79" name="Footer Placeholder 3"/>
          <p:cNvSpPr txBox="1"/>
          <p:nvPr/>
        </p:nvSpPr>
        <p:spPr>
          <a:xfrm>
            <a:off x="3169920" y="6414761"/>
            <a:ext cx="2804162" cy="24830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sz="1200">
                <a:solidFill>
                  <a:srgbClr val="888888"/>
                </a:solidFill>
                <a:latin typeface="+mn-lt"/>
                <a:ea typeface="+mn-ea"/>
                <a:cs typeface="+mn-cs"/>
                <a:sym typeface="Calibri"/>
              </a:defRPr>
            </a:lvl1pPr>
          </a:lstStyle>
          <a:p>
            <a:pPr/>
            <a:r>
              <a:t>Chapter 5 System Modeling</a:t>
            </a:r>
          </a:p>
        </p:txBody>
      </p:sp>
      <p:sp>
        <p:nvSpPr>
          <p:cNvPr id="380" name="Title 1"/>
          <p:cNvSpPr txBox="1"/>
          <p:nvPr>
            <p:ph type="title"/>
          </p:nvPr>
        </p:nvSpPr>
        <p:spPr>
          <a:xfrm>
            <a:off x="457199" y="274638"/>
            <a:ext cx="7293234" cy="1143001"/>
          </a:xfrm>
          <a:prstGeom prst="rect">
            <a:avLst/>
          </a:prstGeom>
        </p:spPr>
        <p:txBody>
          <a:bodyPr/>
          <a:lstStyle/>
          <a:p>
            <a:pPr/>
            <a:r>
              <a:t>Adoption of MDA</a:t>
            </a:r>
          </a:p>
        </p:txBody>
      </p:sp>
      <p:sp>
        <p:nvSpPr>
          <p:cNvPr id="381" name="Content Placeholder 2"/>
          <p:cNvSpPr txBox="1"/>
          <p:nvPr>
            <p:ph type="body" idx="1"/>
          </p:nvPr>
        </p:nvSpPr>
        <p:spPr>
          <a:xfrm>
            <a:off x="457200" y="1600200"/>
            <a:ext cx="8229600" cy="4525963"/>
          </a:xfrm>
          <a:prstGeom prst="rect">
            <a:avLst/>
          </a:prstGeom>
        </p:spPr>
        <p:txBody>
          <a:bodyPr/>
          <a:lstStyle/>
          <a:p>
            <a:pPr>
              <a:defRPr>
                <a:solidFill>
                  <a:srgbClr val="0000FF"/>
                </a:solidFill>
              </a:defRPr>
            </a:pPr>
            <a:r>
              <a:t>Models</a:t>
            </a:r>
            <a:r>
              <a:rPr>
                <a:solidFill>
                  <a:srgbClr val="46424D"/>
                </a:solidFill>
              </a:rPr>
              <a:t> are a good way of facilitating discussions about a software design. However the abstractions that are useful for discussions may not be the right abstractions for implementation. </a:t>
            </a:r>
            <a:endParaRPr>
              <a:solidFill>
                <a:srgbClr val="46424D"/>
              </a:solidFill>
            </a:endParaRPr>
          </a:p>
          <a:p>
            <a:pPr/>
            <a:r>
              <a:t>For </a:t>
            </a:r>
            <a:r>
              <a:rPr>
                <a:solidFill>
                  <a:srgbClr val="0000FF"/>
                </a:solidFill>
              </a:rPr>
              <a:t>most complex systems, implementation is not the major problem</a:t>
            </a:r>
            <a:r>
              <a:t> – requirements engineering, security and dependability, integration with legacy systems and testing are all more significant. </a:t>
            </a:r>
          </a:p>
        </p:txBody>
      </p:sp>
      <p:sp>
        <p:nvSpPr>
          <p:cNvPr id="382" name="Slide Number Placeholder 4"/>
          <p:cNvSpPr txBox="1"/>
          <p:nvPr>
            <p:ph type="sldNum" sz="quarter" idx="4294967295"/>
          </p:nvPr>
        </p:nvSpPr>
        <p:spPr>
          <a:xfrm>
            <a:off x="8428176" y="6414760"/>
            <a:ext cx="258622" cy="248303"/>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med" advClick="1" p14:dur="1000">
        <p:wipe dir="r"/>
      </p:transition>
    </mc:Choice>
    <mc:Fallback>
      <p:transitio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84" name="Footer Placeholder 3"/>
          <p:cNvSpPr txBox="1"/>
          <p:nvPr/>
        </p:nvSpPr>
        <p:spPr>
          <a:xfrm>
            <a:off x="3169920" y="6414761"/>
            <a:ext cx="2804162" cy="24830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sz="1200">
                <a:solidFill>
                  <a:srgbClr val="888888"/>
                </a:solidFill>
                <a:latin typeface="+mn-lt"/>
                <a:ea typeface="+mn-ea"/>
                <a:cs typeface="+mn-cs"/>
                <a:sym typeface="Calibri"/>
              </a:defRPr>
            </a:lvl1pPr>
          </a:lstStyle>
          <a:p>
            <a:pPr/>
            <a:r>
              <a:t>Chapter 5 System Modeling</a:t>
            </a:r>
          </a:p>
        </p:txBody>
      </p:sp>
      <p:sp>
        <p:nvSpPr>
          <p:cNvPr id="385" name="Title 1"/>
          <p:cNvSpPr txBox="1"/>
          <p:nvPr>
            <p:ph type="title"/>
          </p:nvPr>
        </p:nvSpPr>
        <p:spPr>
          <a:xfrm>
            <a:off x="457199" y="274638"/>
            <a:ext cx="7293234" cy="1143001"/>
          </a:xfrm>
          <a:prstGeom prst="rect">
            <a:avLst/>
          </a:prstGeom>
        </p:spPr>
        <p:txBody>
          <a:bodyPr/>
          <a:lstStyle/>
          <a:p>
            <a:pPr/>
            <a:r>
              <a:t>Adoption of MDA</a:t>
            </a:r>
          </a:p>
        </p:txBody>
      </p:sp>
      <p:sp>
        <p:nvSpPr>
          <p:cNvPr id="386" name="Content Placeholder 2"/>
          <p:cNvSpPr txBox="1"/>
          <p:nvPr>
            <p:ph type="body" idx="1"/>
          </p:nvPr>
        </p:nvSpPr>
        <p:spPr>
          <a:xfrm>
            <a:off x="457200" y="1600200"/>
            <a:ext cx="8229600" cy="4525963"/>
          </a:xfrm>
          <a:prstGeom prst="rect">
            <a:avLst/>
          </a:prstGeom>
        </p:spPr>
        <p:txBody>
          <a:bodyPr/>
          <a:lstStyle/>
          <a:p>
            <a:pPr/>
            <a:r>
              <a:t>The arguments for platform-independence are only valid for large, long-lifetime systems. For software products and information systems, </a:t>
            </a:r>
            <a:r>
              <a:rPr>
                <a:solidFill>
                  <a:srgbClr val="0000FF"/>
                </a:solidFill>
              </a:rPr>
              <a:t>the savings from the use of MDA are likely to be outweighed by the costs of its introduction and tooling</a:t>
            </a:r>
            <a:endParaRPr>
              <a:solidFill>
                <a:srgbClr val="0000FF"/>
              </a:solidFill>
            </a:endParaRPr>
          </a:p>
          <a:p>
            <a:pPr/>
            <a:r>
              <a:t>The widespread adoption of agile methods over the same period that MDA was evolving has </a:t>
            </a:r>
            <a:r>
              <a:rPr>
                <a:solidFill>
                  <a:srgbClr val="0000FF"/>
                </a:solidFill>
              </a:rPr>
              <a:t>diverted attention away from model-driven approaches</a:t>
            </a:r>
          </a:p>
        </p:txBody>
      </p:sp>
      <p:sp>
        <p:nvSpPr>
          <p:cNvPr id="387" name="Slide Number Placeholder 4"/>
          <p:cNvSpPr txBox="1"/>
          <p:nvPr>
            <p:ph type="sldNum" sz="quarter" idx="4294967295"/>
          </p:nvPr>
        </p:nvSpPr>
        <p:spPr>
          <a:xfrm>
            <a:off x="8428176" y="6414760"/>
            <a:ext cx="258622" cy="248303"/>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med" advClick="1" p14:dur="1000">
        <p:wipe dir="r"/>
      </p:transition>
    </mc:Choice>
    <mc:Fallback>
      <p:transitio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89" name="Footer Placeholder 2"/>
          <p:cNvSpPr txBox="1"/>
          <p:nvPr/>
        </p:nvSpPr>
        <p:spPr>
          <a:xfrm>
            <a:off x="3169920" y="6414761"/>
            <a:ext cx="2804162" cy="24830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sz="1200">
                <a:solidFill>
                  <a:srgbClr val="888888"/>
                </a:solidFill>
                <a:latin typeface="+mn-lt"/>
                <a:ea typeface="+mn-ea"/>
                <a:cs typeface="+mn-cs"/>
                <a:sym typeface="Calibri"/>
              </a:defRPr>
            </a:lvl1pPr>
          </a:lstStyle>
          <a:p>
            <a:pPr/>
            <a:r>
              <a:t>Chapter 5 System Modeling</a:t>
            </a:r>
          </a:p>
        </p:txBody>
      </p:sp>
      <p:sp>
        <p:nvSpPr>
          <p:cNvPr id="390" name="Title 1"/>
          <p:cNvSpPr txBox="1"/>
          <p:nvPr>
            <p:ph type="title"/>
          </p:nvPr>
        </p:nvSpPr>
        <p:spPr>
          <a:xfrm>
            <a:off x="457199" y="274638"/>
            <a:ext cx="7293234" cy="1143001"/>
          </a:xfrm>
          <a:prstGeom prst="rect">
            <a:avLst/>
          </a:prstGeom>
        </p:spPr>
        <p:txBody>
          <a:bodyPr/>
          <a:lstStyle/>
          <a:p>
            <a:pPr/>
            <a:r>
              <a:t>Key points</a:t>
            </a:r>
          </a:p>
        </p:txBody>
      </p:sp>
      <p:sp>
        <p:nvSpPr>
          <p:cNvPr id="391" name="Content Placeholder 4"/>
          <p:cNvSpPr txBox="1"/>
          <p:nvPr>
            <p:ph type="body" idx="1"/>
          </p:nvPr>
        </p:nvSpPr>
        <p:spPr>
          <a:xfrm>
            <a:off x="457200" y="1600200"/>
            <a:ext cx="8229600" cy="4525963"/>
          </a:xfrm>
          <a:prstGeom prst="rect">
            <a:avLst/>
          </a:prstGeom>
        </p:spPr>
        <p:txBody>
          <a:bodyPr/>
          <a:lstStyle/>
          <a:p>
            <a:pPr>
              <a:defRPr sz="2000"/>
            </a:pPr>
            <a:r>
              <a:t>A </a:t>
            </a:r>
            <a:r>
              <a:rPr>
                <a:solidFill>
                  <a:srgbClr val="0000FF"/>
                </a:solidFill>
              </a:rPr>
              <a:t>model</a:t>
            </a:r>
            <a:r>
              <a:t> is an abstract view of a system that ignores system details. Complementary system models can be developed to show the system’s context, interactions, structure, and behavior.</a:t>
            </a:r>
          </a:p>
          <a:p>
            <a:pPr>
              <a:defRPr sz="2000">
                <a:solidFill>
                  <a:srgbClr val="0000FF"/>
                </a:solidFill>
              </a:defRPr>
            </a:pPr>
            <a:r>
              <a:t>Context models </a:t>
            </a:r>
            <a:r>
              <a:rPr>
                <a:solidFill>
                  <a:srgbClr val="46424D"/>
                </a:solidFill>
              </a:rPr>
              <a:t>show how a system that is being modeled is positioned in an environment with other systems and processes. </a:t>
            </a:r>
          </a:p>
          <a:p>
            <a:pPr>
              <a:defRPr sz="2000">
                <a:solidFill>
                  <a:srgbClr val="0000FF"/>
                </a:solidFill>
              </a:defRPr>
            </a:pPr>
            <a:r>
              <a:t>Use case diagrams </a:t>
            </a:r>
            <a:r>
              <a:rPr>
                <a:solidFill>
                  <a:srgbClr val="46424D"/>
                </a:solidFill>
              </a:rPr>
              <a:t>and </a:t>
            </a:r>
            <a:r>
              <a:t>sequence diagrams </a:t>
            </a:r>
            <a:r>
              <a:rPr>
                <a:solidFill>
                  <a:srgbClr val="46424D"/>
                </a:solidFill>
              </a:rPr>
              <a:t>are used to describe the </a:t>
            </a:r>
            <a:r>
              <a:t>interactions </a:t>
            </a:r>
            <a:r>
              <a:rPr>
                <a:solidFill>
                  <a:srgbClr val="46424D"/>
                </a:solidFill>
              </a:rPr>
              <a:t>between users and systems in the system being designed. Use cases describe interactions between a system and external actors; sequence diagrams add more information to these by showing interactions between system objects.</a:t>
            </a:r>
          </a:p>
          <a:p>
            <a:pPr>
              <a:defRPr sz="2000">
                <a:solidFill>
                  <a:srgbClr val="0000FF"/>
                </a:solidFill>
              </a:defRPr>
            </a:pPr>
            <a:r>
              <a:t>Structural models </a:t>
            </a:r>
            <a:r>
              <a:rPr>
                <a:solidFill>
                  <a:srgbClr val="46424D"/>
                </a:solidFill>
              </a:rPr>
              <a:t>show the organization and architecture of a system. Class diagrams are used to define the static structure of classes in a system and their associations.</a:t>
            </a:r>
          </a:p>
        </p:txBody>
      </p:sp>
      <p:sp>
        <p:nvSpPr>
          <p:cNvPr id="392" name="Slide Number Placeholder 3"/>
          <p:cNvSpPr txBox="1"/>
          <p:nvPr>
            <p:ph type="sldNum" sz="quarter" idx="4294967295"/>
          </p:nvPr>
        </p:nvSpPr>
        <p:spPr>
          <a:xfrm>
            <a:off x="8428176" y="6414760"/>
            <a:ext cx="258622" cy="248303"/>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med" advClick="1" p14:dur="1000">
        <p:wipe dir="r"/>
      </p:transition>
    </mc:Choice>
    <mc:Fallback>
      <p:transition spd="med">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94" name="Footer Placeholder 3"/>
          <p:cNvSpPr txBox="1"/>
          <p:nvPr/>
        </p:nvSpPr>
        <p:spPr>
          <a:xfrm>
            <a:off x="3169920" y="6414761"/>
            <a:ext cx="2804162" cy="24830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sz="1200">
                <a:solidFill>
                  <a:srgbClr val="888888"/>
                </a:solidFill>
                <a:latin typeface="+mn-lt"/>
                <a:ea typeface="+mn-ea"/>
                <a:cs typeface="+mn-cs"/>
                <a:sym typeface="Calibri"/>
              </a:defRPr>
            </a:lvl1pPr>
          </a:lstStyle>
          <a:p>
            <a:pPr/>
            <a:r>
              <a:t>Chapter 5 System Modeling</a:t>
            </a:r>
          </a:p>
        </p:txBody>
      </p:sp>
      <p:sp>
        <p:nvSpPr>
          <p:cNvPr id="395" name="Title 1"/>
          <p:cNvSpPr txBox="1"/>
          <p:nvPr>
            <p:ph type="title"/>
          </p:nvPr>
        </p:nvSpPr>
        <p:spPr>
          <a:xfrm>
            <a:off x="457199" y="274638"/>
            <a:ext cx="7293234" cy="1143001"/>
          </a:xfrm>
          <a:prstGeom prst="rect">
            <a:avLst/>
          </a:prstGeom>
        </p:spPr>
        <p:txBody>
          <a:bodyPr/>
          <a:lstStyle/>
          <a:p>
            <a:pPr/>
            <a:r>
              <a:t>Key points</a:t>
            </a:r>
          </a:p>
        </p:txBody>
      </p:sp>
      <p:sp>
        <p:nvSpPr>
          <p:cNvPr id="396" name="Content Placeholder 4"/>
          <p:cNvSpPr txBox="1"/>
          <p:nvPr>
            <p:ph type="body" idx="1"/>
          </p:nvPr>
        </p:nvSpPr>
        <p:spPr>
          <a:xfrm>
            <a:off x="457200" y="1600200"/>
            <a:ext cx="8229600" cy="4525963"/>
          </a:xfrm>
          <a:prstGeom prst="rect">
            <a:avLst/>
          </a:prstGeom>
        </p:spPr>
        <p:txBody>
          <a:bodyPr/>
          <a:lstStyle/>
          <a:p>
            <a:pPr>
              <a:defRPr sz="2200">
                <a:solidFill>
                  <a:srgbClr val="0000FF"/>
                </a:solidFill>
              </a:defRPr>
            </a:pPr>
            <a:r>
              <a:t>Behavioral models </a:t>
            </a:r>
            <a:r>
              <a:rPr>
                <a:solidFill>
                  <a:srgbClr val="46424D"/>
                </a:solidFill>
              </a:rPr>
              <a:t>are used to describe the dynamic behavior of an executing system. This behavior can be modeled from the perspective of the data processed by the system, or by the events that stimulate responses from a system.</a:t>
            </a:r>
          </a:p>
          <a:p>
            <a:pPr>
              <a:defRPr sz="2200">
                <a:solidFill>
                  <a:srgbClr val="0000FF"/>
                </a:solidFill>
              </a:defRPr>
            </a:pPr>
            <a:r>
              <a:t>Activity diagrams </a:t>
            </a:r>
            <a:r>
              <a:rPr>
                <a:solidFill>
                  <a:srgbClr val="46424D"/>
                </a:solidFill>
              </a:rPr>
              <a:t>may be used to model the processing of data, where each activity represents one process step.</a:t>
            </a:r>
          </a:p>
          <a:p>
            <a:pPr>
              <a:defRPr sz="2200">
                <a:solidFill>
                  <a:srgbClr val="0000FF"/>
                </a:solidFill>
              </a:defRPr>
            </a:pPr>
            <a:r>
              <a:t>State diagrams </a:t>
            </a:r>
            <a:r>
              <a:rPr>
                <a:solidFill>
                  <a:srgbClr val="46424D"/>
                </a:solidFill>
              </a:rPr>
              <a:t>are used to model a system’s behavior in response to internal or external events. </a:t>
            </a:r>
          </a:p>
          <a:p>
            <a:pPr>
              <a:defRPr sz="2200">
                <a:solidFill>
                  <a:srgbClr val="0000FF"/>
                </a:solidFill>
              </a:defRPr>
            </a:pPr>
            <a:r>
              <a:t>Model-driven engineering </a:t>
            </a:r>
            <a:r>
              <a:rPr>
                <a:solidFill>
                  <a:srgbClr val="46424D"/>
                </a:solidFill>
              </a:rPr>
              <a:t>is an approach to software development in which a system is represented as a set of models that can be automatically transformed to executable code. </a:t>
            </a:r>
          </a:p>
        </p:txBody>
      </p:sp>
      <p:sp>
        <p:nvSpPr>
          <p:cNvPr id="397" name="Slide Number Placeholder 2"/>
          <p:cNvSpPr txBox="1"/>
          <p:nvPr>
            <p:ph type="sldNum" sz="quarter" idx="4294967295"/>
          </p:nvPr>
        </p:nvSpPr>
        <p:spPr>
          <a:xfrm>
            <a:off x="8428176" y="6414760"/>
            <a:ext cx="258622" cy="248303"/>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med" advClick="1" p14:dur="1000">
        <p:wipe dir="r"/>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8" name="Footer Placeholder 4"/>
          <p:cNvSpPr txBox="1"/>
          <p:nvPr/>
        </p:nvSpPr>
        <p:spPr>
          <a:xfrm>
            <a:off x="3169920" y="6414761"/>
            <a:ext cx="2804162" cy="24830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sz="1200">
                <a:solidFill>
                  <a:srgbClr val="888888"/>
                </a:solidFill>
                <a:latin typeface="+mn-lt"/>
                <a:ea typeface="+mn-ea"/>
                <a:cs typeface="+mn-cs"/>
                <a:sym typeface="Calibri"/>
              </a:defRPr>
            </a:lvl1pPr>
          </a:lstStyle>
          <a:p>
            <a:pPr/>
            <a:r>
              <a:t>Chapter 5 System Modeling</a:t>
            </a:r>
          </a:p>
        </p:txBody>
      </p:sp>
      <p:sp>
        <p:nvSpPr>
          <p:cNvPr id="149" name="Title 1"/>
          <p:cNvSpPr txBox="1"/>
          <p:nvPr>
            <p:ph type="title"/>
          </p:nvPr>
        </p:nvSpPr>
        <p:spPr>
          <a:xfrm>
            <a:off x="457199" y="274638"/>
            <a:ext cx="7293234" cy="1143001"/>
          </a:xfrm>
          <a:prstGeom prst="rect">
            <a:avLst/>
          </a:prstGeom>
        </p:spPr>
        <p:txBody>
          <a:bodyPr/>
          <a:lstStyle/>
          <a:p>
            <a:pPr/>
            <a:r>
              <a:t>UML diagram types</a:t>
            </a:r>
          </a:p>
        </p:txBody>
      </p:sp>
      <p:sp>
        <p:nvSpPr>
          <p:cNvPr id="150" name="Content Placeholder 2"/>
          <p:cNvSpPr txBox="1"/>
          <p:nvPr>
            <p:ph type="body" idx="1"/>
          </p:nvPr>
        </p:nvSpPr>
        <p:spPr>
          <a:xfrm>
            <a:off x="457200" y="1600200"/>
            <a:ext cx="8229600" cy="4525963"/>
          </a:xfrm>
          <a:prstGeom prst="rect">
            <a:avLst/>
          </a:prstGeom>
        </p:spPr>
        <p:txBody>
          <a:bodyPr/>
          <a:lstStyle/>
          <a:p>
            <a:pPr>
              <a:defRPr>
                <a:solidFill>
                  <a:srgbClr val="0000FF"/>
                </a:solidFill>
              </a:defRPr>
            </a:pPr>
            <a:r>
              <a:t>Activity diagrams</a:t>
            </a:r>
            <a:r>
              <a:rPr>
                <a:solidFill>
                  <a:srgbClr val="46424D"/>
                </a:solidFill>
              </a:rPr>
              <a:t>, which show the activities involved in a process or in data processing </a:t>
            </a:r>
            <a:endParaRPr>
              <a:solidFill>
                <a:srgbClr val="46424D"/>
              </a:solidFill>
            </a:endParaRPr>
          </a:p>
          <a:p>
            <a:pPr>
              <a:defRPr>
                <a:solidFill>
                  <a:srgbClr val="0000FF"/>
                </a:solidFill>
              </a:defRPr>
            </a:pPr>
            <a:r>
              <a:t>Use case diagrams</a:t>
            </a:r>
            <a:r>
              <a:rPr>
                <a:solidFill>
                  <a:srgbClr val="46424D"/>
                </a:solidFill>
              </a:rPr>
              <a:t>, which show the interactions between a system and its environment </a:t>
            </a:r>
            <a:endParaRPr>
              <a:solidFill>
                <a:srgbClr val="46424D"/>
              </a:solidFill>
            </a:endParaRPr>
          </a:p>
          <a:p>
            <a:pPr>
              <a:defRPr>
                <a:solidFill>
                  <a:srgbClr val="0000FF"/>
                </a:solidFill>
              </a:defRPr>
            </a:pPr>
            <a:r>
              <a:t>Sequence diagrams</a:t>
            </a:r>
            <a:r>
              <a:rPr>
                <a:solidFill>
                  <a:srgbClr val="46424D"/>
                </a:solidFill>
              </a:rPr>
              <a:t>, which show interactions between actors and the system and between system components</a:t>
            </a:r>
            <a:endParaRPr>
              <a:solidFill>
                <a:srgbClr val="46424D"/>
              </a:solidFill>
            </a:endParaRPr>
          </a:p>
          <a:p>
            <a:pPr>
              <a:defRPr>
                <a:solidFill>
                  <a:srgbClr val="0000FF"/>
                </a:solidFill>
              </a:defRPr>
            </a:pPr>
            <a:r>
              <a:t>Class diagrams</a:t>
            </a:r>
            <a:r>
              <a:rPr>
                <a:solidFill>
                  <a:srgbClr val="46424D"/>
                </a:solidFill>
              </a:rPr>
              <a:t>, which show the object classes in the system and the associations between these classes</a:t>
            </a:r>
            <a:endParaRPr>
              <a:solidFill>
                <a:srgbClr val="46424D"/>
              </a:solidFill>
            </a:endParaRPr>
          </a:p>
          <a:p>
            <a:pPr>
              <a:defRPr>
                <a:solidFill>
                  <a:srgbClr val="0000FF"/>
                </a:solidFill>
              </a:defRPr>
            </a:pPr>
            <a:r>
              <a:t>State diagrams</a:t>
            </a:r>
            <a:r>
              <a:rPr>
                <a:solidFill>
                  <a:srgbClr val="46424D"/>
                </a:solidFill>
              </a:rPr>
              <a:t>, which show how the system reacts to internal and external events</a:t>
            </a:r>
          </a:p>
        </p:txBody>
      </p:sp>
      <p:sp>
        <p:nvSpPr>
          <p:cNvPr id="151" name="Slide Number Placeholder 3"/>
          <p:cNvSpPr txBox="1"/>
          <p:nvPr>
            <p:ph type="sldNum" sz="quarter" idx="4294967295"/>
          </p:nvPr>
        </p:nvSpPr>
        <p:spPr>
          <a:xfrm>
            <a:off x="8505418" y="6414760"/>
            <a:ext cx="181380" cy="248303"/>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med" advClick="1" p14:dur="1000">
        <p:wipe dir="r"/>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3" name="Footer Placeholder 4"/>
          <p:cNvSpPr txBox="1"/>
          <p:nvPr/>
        </p:nvSpPr>
        <p:spPr>
          <a:xfrm>
            <a:off x="3169920" y="6414761"/>
            <a:ext cx="2804162" cy="24830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sz="1200">
                <a:solidFill>
                  <a:srgbClr val="888888"/>
                </a:solidFill>
                <a:latin typeface="+mn-lt"/>
                <a:ea typeface="+mn-ea"/>
                <a:cs typeface="+mn-cs"/>
                <a:sym typeface="Calibri"/>
              </a:defRPr>
            </a:lvl1pPr>
          </a:lstStyle>
          <a:p>
            <a:pPr/>
            <a:r>
              <a:t>Chapter 5 System Modeling</a:t>
            </a:r>
          </a:p>
        </p:txBody>
      </p:sp>
      <p:sp>
        <p:nvSpPr>
          <p:cNvPr id="154" name="Title 1"/>
          <p:cNvSpPr txBox="1"/>
          <p:nvPr>
            <p:ph type="title"/>
          </p:nvPr>
        </p:nvSpPr>
        <p:spPr>
          <a:xfrm>
            <a:off x="457199" y="274638"/>
            <a:ext cx="7293234" cy="1143001"/>
          </a:xfrm>
          <a:prstGeom prst="rect">
            <a:avLst/>
          </a:prstGeom>
        </p:spPr>
        <p:txBody>
          <a:bodyPr/>
          <a:lstStyle/>
          <a:p>
            <a:pPr/>
            <a:r>
              <a:t>Use of graphical models</a:t>
            </a:r>
          </a:p>
        </p:txBody>
      </p:sp>
      <p:sp>
        <p:nvSpPr>
          <p:cNvPr id="155" name="Content Placeholder 2"/>
          <p:cNvSpPr txBox="1"/>
          <p:nvPr>
            <p:ph type="body" idx="1"/>
          </p:nvPr>
        </p:nvSpPr>
        <p:spPr>
          <a:xfrm>
            <a:off x="457200" y="1600200"/>
            <a:ext cx="8229600" cy="4525963"/>
          </a:xfrm>
          <a:prstGeom prst="rect">
            <a:avLst/>
          </a:prstGeom>
        </p:spPr>
        <p:txBody>
          <a:bodyPr/>
          <a:lstStyle/>
          <a:p>
            <a:pPr/>
            <a:r>
              <a:t>As a means of </a:t>
            </a:r>
            <a:r>
              <a:rPr>
                <a:solidFill>
                  <a:srgbClr val="0000FF"/>
                </a:solidFill>
              </a:rPr>
              <a:t>facilitating discussion </a:t>
            </a:r>
            <a:r>
              <a:t>about an existing or proposed system</a:t>
            </a:r>
          </a:p>
          <a:p>
            <a:pPr lvl="1" marL="742950" indent="-285750">
              <a:spcBef>
                <a:spcPts val="300"/>
              </a:spcBef>
              <a:defRPr sz="2000"/>
            </a:pPr>
            <a:r>
              <a:t>Incomplete and incorrect models are OK as their role is to support discussion.</a:t>
            </a:r>
          </a:p>
          <a:p>
            <a:pPr/>
            <a:r>
              <a:t>As a way of </a:t>
            </a:r>
            <a:r>
              <a:rPr>
                <a:solidFill>
                  <a:srgbClr val="0000FF"/>
                </a:solidFill>
              </a:rPr>
              <a:t>documenting</a:t>
            </a:r>
            <a:r>
              <a:t> an existing system</a:t>
            </a:r>
          </a:p>
          <a:p>
            <a:pPr lvl="1" marL="742950" indent="-285750">
              <a:spcBef>
                <a:spcPts val="300"/>
              </a:spcBef>
              <a:defRPr sz="2000"/>
            </a:pPr>
            <a:r>
              <a:t>Models should be an accurate representation of the system but need not be complete</a:t>
            </a:r>
          </a:p>
          <a:p>
            <a:pPr/>
            <a:r>
              <a:t>As a </a:t>
            </a:r>
            <a:r>
              <a:rPr>
                <a:solidFill>
                  <a:srgbClr val="0000FF"/>
                </a:solidFill>
              </a:rPr>
              <a:t>detailed system description </a:t>
            </a:r>
            <a:r>
              <a:t>that can be used to generate a system implementation</a:t>
            </a:r>
          </a:p>
          <a:p>
            <a:pPr lvl="1" marL="742950" indent="-285750">
              <a:spcBef>
                <a:spcPts val="300"/>
              </a:spcBef>
              <a:defRPr sz="2000"/>
            </a:pPr>
            <a:r>
              <a:t>Models have to be both correct and complete</a:t>
            </a:r>
          </a:p>
        </p:txBody>
      </p:sp>
      <p:sp>
        <p:nvSpPr>
          <p:cNvPr id="156" name="Slide Number Placeholder 3"/>
          <p:cNvSpPr txBox="1"/>
          <p:nvPr>
            <p:ph type="sldNum" sz="quarter" idx="4294967295"/>
          </p:nvPr>
        </p:nvSpPr>
        <p:spPr>
          <a:xfrm>
            <a:off x="8505418" y="6414760"/>
            <a:ext cx="181380" cy="248303"/>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med" advClick="1" p14:dur="1000">
        <p:wipe dir="r"/>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8" name="Footer Placeholder 3"/>
          <p:cNvSpPr txBox="1"/>
          <p:nvPr/>
        </p:nvSpPr>
        <p:spPr>
          <a:xfrm>
            <a:off x="3169920" y="6414761"/>
            <a:ext cx="2804162" cy="24830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sz="1200">
                <a:solidFill>
                  <a:srgbClr val="888888"/>
                </a:solidFill>
                <a:latin typeface="+mn-lt"/>
                <a:ea typeface="+mn-ea"/>
                <a:cs typeface="+mn-cs"/>
                <a:sym typeface="Calibri"/>
              </a:defRPr>
            </a:lvl1pPr>
          </a:lstStyle>
          <a:p>
            <a:pPr/>
            <a:r>
              <a:t>Chapter 5 System Modeling</a:t>
            </a:r>
          </a:p>
        </p:txBody>
      </p:sp>
      <p:sp>
        <p:nvSpPr>
          <p:cNvPr id="159" name="Title 1"/>
          <p:cNvSpPr txBox="1"/>
          <p:nvPr>
            <p:ph type="title"/>
          </p:nvPr>
        </p:nvSpPr>
        <p:spPr>
          <a:xfrm>
            <a:off x="457200" y="2293938"/>
            <a:ext cx="8229600" cy="1143002"/>
          </a:xfrm>
          <a:prstGeom prst="rect">
            <a:avLst/>
          </a:prstGeom>
        </p:spPr>
        <p:txBody>
          <a:bodyPr/>
          <a:lstStyle>
            <a:lvl1pPr algn="ctr"/>
          </a:lstStyle>
          <a:p>
            <a:pPr/>
            <a:r>
              <a:t>Context models</a:t>
            </a:r>
          </a:p>
        </p:txBody>
      </p:sp>
      <p:sp>
        <p:nvSpPr>
          <p:cNvPr id="160" name="Slide Number Placeholder 4"/>
          <p:cNvSpPr txBox="1"/>
          <p:nvPr>
            <p:ph type="sldNum" sz="quarter" idx="4294967295"/>
          </p:nvPr>
        </p:nvSpPr>
        <p:spPr>
          <a:xfrm>
            <a:off x="8505418" y="6414760"/>
            <a:ext cx="181380" cy="248303"/>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med" advClick="1" p14:dur="1000">
        <p:wipe dir="r"/>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2" name="Footer Placeholder 4"/>
          <p:cNvSpPr txBox="1"/>
          <p:nvPr/>
        </p:nvSpPr>
        <p:spPr>
          <a:xfrm>
            <a:off x="3169920" y="6414761"/>
            <a:ext cx="2804162" cy="24830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sz="1200">
                <a:solidFill>
                  <a:srgbClr val="888888"/>
                </a:solidFill>
                <a:latin typeface="+mn-lt"/>
                <a:ea typeface="+mn-ea"/>
                <a:cs typeface="+mn-cs"/>
                <a:sym typeface="Calibri"/>
              </a:defRPr>
            </a:lvl1pPr>
          </a:lstStyle>
          <a:p>
            <a:pPr/>
            <a:r>
              <a:t>Chapter 5 System Modeling</a:t>
            </a:r>
          </a:p>
        </p:txBody>
      </p:sp>
      <p:sp>
        <p:nvSpPr>
          <p:cNvPr id="163" name="Rectangle 2"/>
          <p:cNvSpPr txBox="1"/>
          <p:nvPr>
            <p:ph type="title"/>
          </p:nvPr>
        </p:nvSpPr>
        <p:spPr>
          <a:xfrm>
            <a:off x="457199" y="274638"/>
            <a:ext cx="7293234" cy="1143001"/>
          </a:xfrm>
          <a:prstGeom prst="rect">
            <a:avLst/>
          </a:prstGeom>
        </p:spPr>
        <p:txBody>
          <a:bodyPr/>
          <a:lstStyle/>
          <a:p>
            <a:pPr/>
            <a:r>
              <a:t>Context models</a:t>
            </a:r>
          </a:p>
        </p:txBody>
      </p:sp>
      <p:sp>
        <p:nvSpPr>
          <p:cNvPr id="164" name="Rectangle 3"/>
          <p:cNvSpPr txBox="1"/>
          <p:nvPr>
            <p:ph type="body" idx="1"/>
          </p:nvPr>
        </p:nvSpPr>
        <p:spPr>
          <a:xfrm>
            <a:off x="457200" y="1600200"/>
            <a:ext cx="8229600" cy="4525963"/>
          </a:xfrm>
          <a:prstGeom prst="rect">
            <a:avLst/>
          </a:prstGeom>
        </p:spPr>
        <p:txBody>
          <a:bodyPr/>
          <a:lstStyle/>
          <a:p>
            <a:pPr>
              <a:defRPr>
                <a:solidFill>
                  <a:srgbClr val="0000FF"/>
                </a:solidFill>
              </a:defRPr>
            </a:pPr>
            <a:r>
              <a:t>Context models </a:t>
            </a:r>
            <a:r>
              <a:rPr>
                <a:solidFill>
                  <a:srgbClr val="46424D"/>
                </a:solidFill>
              </a:rPr>
              <a:t>are used to illustrate the operational context of a system - </a:t>
            </a:r>
            <a:r>
              <a:rPr i="1">
                <a:solidFill>
                  <a:srgbClr val="46424D"/>
                </a:solidFill>
              </a:rPr>
              <a:t>they show what lies outside the system boundaries</a:t>
            </a:r>
            <a:endParaRPr i="1"/>
          </a:p>
          <a:p>
            <a:pPr/>
            <a:r>
              <a:t>Social and organizational concerns may affect the decision on where to position system boundaries</a:t>
            </a:r>
          </a:p>
          <a:p>
            <a:pPr/>
            <a:r>
              <a:t>Architectural models show the system and its relationship with other systems</a:t>
            </a:r>
          </a:p>
        </p:txBody>
      </p:sp>
      <p:sp>
        <p:nvSpPr>
          <p:cNvPr id="165" name="Slide Number Placeholder 3"/>
          <p:cNvSpPr txBox="1"/>
          <p:nvPr>
            <p:ph type="sldNum" sz="quarter" idx="4294967295"/>
          </p:nvPr>
        </p:nvSpPr>
        <p:spPr>
          <a:xfrm>
            <a:off x="8505418" y="6414760"/>
            <a:ext cx="181380" cy="248303"/>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med" advClick="1" p14:dur="1000">
        <p:wipe dir="r"/>
      </p:transition>
    </mc:Choice>
    <mc:Fallback>
      <p:transition spd="med">
        <p:fade/>
      </p:transition>
    </mc:Fallback>
  </mc:AlternateContent>
</p:sld>
</file>

<file path=ppt/theme/theme1.xml><?xml version="1.0" encoding="utf-8"?>
<a:theme xmlns:a="http://schemas.openxmlformats.org/drawingml/2006/main" xmlns:r="http://schemas.openxmlformats.org/officeDocument/2006/relationships" name="SE10 slides">
  <a:themeElements>
    <a:clrScheme name="SE10 slides">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SE10 slides">
      <a:majorFont>
        <a:latin typeface="Helvetica"/>
        <a:ea typeface="Helvetica"/>
        <a:cs typeface="Helvetica"/>
      </a:majorFont>
      <a:minorFont>
        <a:latin typeface="Calibri"/>
        <a:ea typeface="Calibri"/>
        <a:cs typeface="Calibri"/>
      </a:minorFont>
    </a:fontScheme>
    <a:fmtScheme name="SE10 slid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8" tIns="45718" rIns="45718" bIns="45718" numCol="1" spcCol="38100" rtlCol="0" anchor="ctr"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SE10 slides">
  <a:themeElements>
    <a:clrScheme name="SE10 slides">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SE10 slides">
      <a:majorFont>
        <a:latin typeface="Helvetica"/>
        <a:ea typeface="Helvetica"/>
        <a:cs typeface="Helvetica"/>
      </a:majorFont>
      <a:minorFont>
        <a:latin typeface="Calibri"/>
        <a:ea typeface="Calibri"/>
        <a:cs typeface="Calibri"/>
      </a:minorFont>
    </a:fontScheme>
    <a:fmtScheme name="SE10 slid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8" tIns="45718" rIns="45718" bIns="45718" numCol="1" spcCol="38100" rtlCol="0" anchor="ctr"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