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dc9fcf44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dc9fcf44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dc9fcf44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dc9fcf44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 - How long the logs will be stored in memory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Seal - </a:t>
            </a:r>
            <a:r>
              <a:rPr lang="en"/>
              <a:t>used to protect journal files from unnoticed alteration</a:t>
            </a:r>
            <a:br>
              <a:rPr lang="en"/>
            </a:br>
            <a:r>
              <a:rPr lang="en"/>
              <a:t>SplitMode - Controls whether to split up journal files per user, either "uid" or "none".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SyncIntervalSec - The timeout before synchronizing journal files to disk.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dc9fcf44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dc9fcf44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dc9fcf44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dc9fcf44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dc9fcf44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dc9fcf44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dc9fcf44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dc9fcf44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dc9fcf44c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dc9fcf44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dc9fcf44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dc9fcf44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dc9fcf44c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dc9fcf44c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dc9fcf44c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dc9fcf44c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dc9fcf4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dc9fcf4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dc9fcf44c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dc9fcf44c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dc9fcf44c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dc9fcf44c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dc9fcf44c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dc9fcf44c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dc9fcf44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dc9fcf44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dc9fcf44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dc9fcf44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dc9fcf44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dc9fcf44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dc9fcf44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dc9fcf44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dc9fcf44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dc9fcf44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dc9fcf44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dc9fcf44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dc9fcf44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dc9fcf44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447/647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Logging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systemd Journal</a:t>
            </a:r>
            <a:endParaRPr/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</a:t>
            </a:r>
            <a:r>
              <a:rPr lang="en"/>
              <a:t>ystem service that collects and stores logging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Stores log entries in a binary format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Indexed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Collects entries from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/dev/log - socket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/dev/kmsg - kernel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/run/systemd/journal/stdout - collects stdout from services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/run/systemd/journal/socket - API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Configuring journald</a:t>
            </a:r>
            <a:endParaRPr/>
          </a:p>
        </p:txBody>
      </p:sp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/etc/systemd/journald.conf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/etc/systemd/journald.conf.d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[Journal]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#Storage=auto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#Compress=yes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#Seal=yes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#SplitMode=uid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#SyncIntervalSec=5m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….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journalctl filters</a:t>
            </a:r>
            <a:endParaRPr/>
          </a:p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journalctl -b 0 -u ssh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journalctl --since=yesterday --until=now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journalctl -n 100 /usr/sbin/sshd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syslog</a:t>
            </a:r>
            <a:endParaRPr/>
          </a:p>
        </p:txBody>
      </p:sp>
      <p:sp>
        <p:nvSpPr>
          <p:cNvPr id="125" name="Google Shape;12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Logging system and IETF protocol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RFC5424</a:t>
            </a:r>
            <a:endParaRPr/>
          </a:p>
        </p:txBody>
      </p:sp>
      <p:pic>
        <p:nvPicPr>
          <p:cNvPr id="126" name="Google Shape;12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4063" y="1719413"/>
            <a:ext cx="5172075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syslog</a:t>
            </a:r>
            <a:endParaRPr/>
          </a:p>
        </p:txBody>
      </p:sp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functions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Elevate developers from having to write logging systems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Administrative</a:t>
            </a:r>
            <a:r>
              <a:rPr lang="en"/>
              <a:t> control over logging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Logs can be sorted by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Source - Facility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Importance - Severity Level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Centralized</a:t>
            </a:r>
            <a:r>
              <a:rPr lang="en"/>
              <a:t> logging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Modern version is rsyslog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reliable and extended syslogd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</a:t>
            </a:r>
            <a:r>
              <a:rPr lang="en"/>
              <a:t>syslog messages</a:t>
            </a:r>
            <a:endParaRPr/>
          </a:p>
        </p:txBody>
      </p:sp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tail -n 20 /var/log/syslog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Fields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Timestamp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Hostname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Process name and PID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Message</a:t>
            </a:r>
            <a:endParaRPr/>
          </a:p>
        </p:txBody>
      </p:sp>
      <p:pic>
        <p:nvPicPr>
          <p:cNvPr id="139" name="Google Shape;13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21039"/>
            <a:ext cx="9143999" cy="1789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rsyslog</a:t>
            </a:r>
            <a:endParaRPr/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Configuration in /etc/rsyslogd.conf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Starts at boot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/dev/log (Unix Domain Socket)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MySQL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Kafka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7514" y="366825"/>
            <a:ext cx="5188974" cy="44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3901" y="767862"/>
            <a:ext cx="6076575" cy="360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855" y="850911"/>
            <a:ext cx="7453769" cy="40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 Locations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</a:t>
            </a:r>
            <a:r>
              <a:rPr lang="en"/>
              <a:t>ystemd Journal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syslog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Kernel and Boot-time logging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Logging at scale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024" y="1825987"/>
            <a:ext cx="7096100" cy="149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rotation</a:t>
            </a:r>
            <a:endParaRPr/>
          </a:p>
        </p:txBody>
      </p:sp>
      <p:pic>
        <p:nvPicPr>
          <p:cNvPr id="171" name="Google Shape;17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9100" y="818298"/>
            <a:ext cx="4161350" cy="408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Logging at scale</a:t>
            </a:r>
            <a:endParaRPr/>
          </a:p>
        </p:txBody>
      </p:sp>
      <p:sp>
        <p:nvSpPr>
          <p:cNvPr id="177" name="Google Shape;17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Elasticsearch, Logstash, Kibana - ELK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Open-source leader</a:t>
            </a:r>
            <a:endParaRPr/>
          </a:p>
        </p:txBody>
      </p:sp>
      <p:pic>
        <p:nvPicPr>
          <p:cNvPr id="178" name="Google Shape;17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925" y="1907625"/>
            <a:ext cx="6300624" cy="292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logging?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 of text with properties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Timestamp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Type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Severity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Process Name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to glean useful, actionable information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AKA Log Management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tail -n 2 /var/log/syslog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Feb 16 09:36:53 banyan dnsmasq[21819]: using nameserver 134.197.5.1#53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Feb 16 09:36:53 banyan systemd[1]: Started dnsmasq - A lightweight DHCP and caching DNS server.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Management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Collecting logs from a variety of sources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Providing a structured interface for analysis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Filtering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Monitoring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Managing the retention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Legal - eDiscovery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UNR has a 90 day policy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syslog - The traditional system for Unix logging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Handles storing and forwarding logs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Does not provide filtering or monitoring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Bypassed by certain applications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146" y="0"/>
            <a:ext cx="667770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Regulatory</a:t>
            </a:r>
            <a:r>
              <a:rPr lang="en"/>
              <a:t> Compliance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PCI DSS - Payment, Visa, MasterCard...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COBIT - IT Governance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ISO 27001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Debugging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Configuration errors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Security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Locations</a:t>
            </a:r>
            <a:endParaRPr/>
          </a:p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logs are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/var/log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Important ones: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auth.log - Authentication &amp; Authorizations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sudo, ssh, PAM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mail - All mail facilities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messages - Main system log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</a:t>
            </a:r>
            <a:r>
              <a:rPr lang="en"/>
              <a:t>yslog - System log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Mostly owned by root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httpd - www-data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uwsgi - user-defined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/var/log</a:t>
            </a:r>
            <a:r>
              <a:rPr lang="en"/>
              <a:t> is often on a separate partition.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Viewing </a:t>
            </a:r>
            <a:r>
              <a:rPr lang="en"/>
              <a:t>log files</a:t>
            </a:r>
            <a:endParaRPr/>
          </a:p>
        </p:txBody>
      </p:sp>
      <p:pic>
        <p:nvPicPr>
          <p:cNvPr id="101" name="Google Shape;1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975" y="1094637"/>
            <a:ext cx="6978526" cy="3532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