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ca95a3a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ca95a3a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2b85b3b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2b85b3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2b85b3b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2b85b3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d2b85b3b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d2b85b3b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env_reset </a:t>
            </a:r>
            <a:r>
              <a:rPr lang="en"/>
              <a:t>This causes commands to be executed with a new, minimal environment.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mail_badpass Send mail to the mailto user if the user running sudo does not enter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ecure_path Path used for every command run from sudo.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ca95a3a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ca95a3a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ca95a3a1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ca95a3a1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cfaf743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cfaf743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eb7d799e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eb7d799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815653a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815653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35a2714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35a2714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a95a3a1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a95a3a1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35a2714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35a2714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35a27143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35a27143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2b85b3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2b85b3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mechanical details of how the kernel and its delegates make security-related decisions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d2b85b3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d2b85b3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and often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create objects they inherit owners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ettimeofday, kill, hostname and networking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eb7d799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eb7d799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eb7d799e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eb7d799e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d2b85b3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d2b85b3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-  </a:t>
            </a:r>
            <a:r>
              <a:rPr lang="en"/>
              <a:t>Lift the BSD-style "only yourself" restriction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 -  user-oriented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- Lift the BSD-style "must have a tty" restriction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SIGSTOP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SIGCONT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d2b85b3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d2b85b3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can’t modify some pseudo filesystems like /sys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ca95a3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ca95a3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wn.net/Articles/844789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447/647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600" y="381000"/>
            <a:ext cx="58674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oot management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 root a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Forbidden on Ubuntu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 practice - No 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“su” 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Prompts for root’s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Logs who su’d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by root to login as other users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 newellz2 -c "whoami"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Superuser 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the best solution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udo 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Configured with the /etc/sudoers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visudo to edit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running commands as root and other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sudo -U backup /usr/local/bin/backup.sh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root session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sudo -i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sudo su 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sudo sh -c "cd /home ; du -s * | sort -rn &gt; USAGE"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banyan sudo: newellz2 : TTY=pts/13 ; PWD=/home/newellz2 ; USER=root ; COMMAND=/bin/sh -c cd /home ; du -s * | sort -rn &gt; USAGE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/etc/sudoers</a:t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37" y="1639951"/>
            <a:ext cx="7847524" cy="226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362075" y="4693225"/>
            <a:ext cx="5440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USER\%GROUP HOSTS=(USER:GROUPS) COMMANDS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advantages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Limiting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Revoke privileges without changing root’s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Canonical list of users with privileges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Lessen the </a:t>
            </a:r>
            <a:r>
              <a:rPr lang="en"/>
              <a:t>likelihood</a:t>
            </a:r>
            <a:r>
              <a:rPr lang="en"/>
              <a:t> of unattended root shell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file for multiple hosts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Lock the root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passwd -l root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 </a:t>
            </a:r>
            <a:r>
              <a:rPr lang="en"/>
              <a:t>disadvantages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Breach of a user account equivalent to breach of 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can be subverted with shell escapes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 file management breaks down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number of hosts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number of users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major vulnerability in sudo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https://lwn.net/Articles/844789/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buffer overflow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the utility since 2011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sudoedit -s '\' `perl -e 'print "A" x 65536'`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programming error leading to a complete compromise of a setuid-root program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Access Control - </a:t>
            </a:r>
            <a:r>
              <a:rPr lang="en"/>
              <a:t>Capabilities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ivides the privileges traditionally associated with superuser into distinct units</a:t>
            </a:r>
            <a:r>
              <a:rPr lang="en"/>
              <a:t>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CAP_KILL - Has the abilities to kill a process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CAP_FOWNER - Filesystem owner permissions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CAP_NET_ADMIN - Network administration permissions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CAP_NET_BIND_SERVICE - Bind to ports &lt; 1024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CAP_REBOOT - Reboot the system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CAP_SYS_ADMIN - Sweeping root privileges (mount, unmount, create namespaces, etc.)</a:t>
            </a:r>
            <a:endParaRPr sz="1200"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50" y="2870225"/>
            <a:ext cx="6086449" cy="17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Access Control - Namespaces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Segregate processes into hierarchical partitions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clone(2) </a:t>
            </a:r>
            <a:r>
              <a:rPr lang="en"/>
              <a:t>system 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 (mount+chroot)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Foundation of containers!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ip netns add test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ip netns exec test ip addr #Nothing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SELinux?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Security-Enhanced Linux (SELinux): A mandatory access control (MAC) mechanism for Linux.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DAC - Discretionary Access Control (traditional UNIX Access Control)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 - Mandatory Access Control (removes discretionary powers of file owners in favor of centralized policies)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Developed by the NSA, integrated into the Linux kernel.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Policies define how processes and resources interact, enforced at the kernel level.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50" y="1731925"/>
            <a:ext cx="7454954" cy="12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94750" y="4152675"/>
            <a:ext cx="614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UNIX Command Language (1976)</a:t>
            </a:r>
            <a:br>
              <a:rPr lang="en"/>
            </a:br>
            <a:r>
              <a:rPr lang="en"/>
              <a:t>https://github.com/susam/tucl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DAC vs MAC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control decisions are made by the resource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modify permissions of their own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Relies on traditional Unix file permissions (owner, group, others) </a:t>
            </a:r>
            <a:r>
              <a:rPr lang="en"/>
              <a:t>to control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has ultimate control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control is enforced by the system based on security policies.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cannot override system-enforced security policies.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policies are enforced regardless of user ownership to control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 is also subject to policies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MAC Benefits and Drawbacks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scalability of multi-user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Keeping user processes isolated from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Prevents unauthorized resource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Compliance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regulatory frameworks, such as PCI-DSS (Payment Card Industry Data Security Standard) require strict access controls that are much easier to implement with MAC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Policies can be time-consuming to configure correctly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Improper configurations can easily lock you out of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applications require custom security policies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 behavior of some applications may make them try to read/write to directories blocked by MAC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legacy (pre-SELinux) applications run with the assumption that they can access any file as root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 not security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Unix Access Control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control decisions depend on the user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Objects (e.g., files and processes) have owners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own the objects you create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“root” can act as the owner of any object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root can perform certain sensitive administrative operations.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Filesystem Access Control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file has an owner and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chown 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i="1" lang="en"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file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chmod 700 somedir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find . -type d -exec chmod 700 {} \;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Owner specifies what operations (syscalls) the group can perform (rwx)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open(2)</a:t>
            </a:r>
            <a:r>
              <a:rPr lang="en"/>
              <a:t> - open and possibly create a file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O_APPEND</a:t>
            </a:r>
            <a:r>
              <a:rPr lang="en"/>
              <a:t> - Append to file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O_CREAT</a:t>
            </a:r>
            <a:r>
              <a:rPr lang="en"/>
              <a:t> - Create file if it doesn’t exist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open(const char *pathname, int flags);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EACCES - The requested access to the file is not allowed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read(2)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close(2)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open(2)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299" y="1191550"/>
            <a:ext cx="2010225" cy="10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00" y="1191548"/>
            <a:ext cx="6649675" cy="40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Ownership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Processes have owners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look them up with the “ps” command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ps aux | grep bash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also check in /proc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 -la /proc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Owners can send signals to their processes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kill(1)</a:t>
            </a:r>
            <a:r>
              <a:rPr lang="en"/>
              <a:t>, which calls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kill(2) - man 7 signal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ill -SIGTERM 2000 - posix.kill(2000, 15) #Python kill(2)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ill -SIGKILL 2000 -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posix.kill(2000,  9) #Python kill(2)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signals can be used to interact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SIGUSR1 {10} </a:t>
            </a:r>
            <a:r>
              <a:rPr lang="en"/>
              <a:t>- User defined signal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SIGINT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account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Superuser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perform any file or process operation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execute restricted syscalls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settimeofday(2)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root can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device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the system clock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the system’s hostname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Configure network interfaces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privileged network ports (those numbered below 1,024)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Shutting down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change a processes UID and GID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login </a:t>
            </a:r>
            <a:r>
              <a:rPr lang="en"/>
              <a:t>- Begins a session as a different user on the system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setuid and setguid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 substitution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marked executables to run with elevated permissions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typically root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setuid - Set User 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passwd(1), su(1), login(1), ping(1), singularity(1)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Big security concern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nosuid filesystem option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setguid- Set Group ID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