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b0202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b0202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cb4ed9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cb4ed9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for productivity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cb4ed99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cb4ed99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b02024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b02024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Security Services daemon (SSSD)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e7044b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e7044b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e7044b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e7044b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nullok_secure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action of this module is to not permit the user access to a service if their official password is blank. The nullok_secure argument overrides this default and allows any user with a blank password to access the service as long as the value of PAM_TTY is set to one of the values found in /etc/securetty.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try_first_pass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prompting the user for their password, the module first tries the previous stacked module's password in case that satisfies this module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use_first_pass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argument use_first_pass forces the module to use a previous stacked modules password and will never prompt the user - if no password is available or the password is not appropriate, the user will be denied access.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e7044b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e7044b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e7044b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e7044b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b02024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b02024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b02024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b02024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e9c7b4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e9c7b4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b02024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b02024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43a3f2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43a3f2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-u 'student166:qwerty' http://localhost/secure/test.txt -v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base64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base64.b64encode(b"student166:qwerty")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b02024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b0202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e7044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e7044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b02024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b02024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b02024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b02024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b02024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b02024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b02024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b02024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b02024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b02024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module-type control-flag module-path [arguments]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auth     optional      pam_warn.so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/etc/pam.d/common-auth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Exit and log back-in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tail -n20 /var/log/auth.log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security</a:t>
            </a:r>
            <a:endParaRPr/>
          </a:p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default; deny access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other   auth     required       pam_deny.so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other   account  required       pam_deny.so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other   password required       pam_deny.so</a:t>
            </a:r>
            <a:b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other   session  required       pam_deny.so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¯\_(ツ)_/¯</a:t>
            </a:r>
            <a:endParaRPr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default; any access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   auth     required       pam_permit.so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   account  required       pam_permit.so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   password required       pam_permit.so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   session  required       pam_permit.so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#This module is very dangerous. It should be used with extreme caution.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 8 pam_permit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pam_access - Provides access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pam_unix - Authenticate against /etc files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pam_env - Control environmental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pam_systemd - Registers sessions in systemd hierarchy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pam_ldap - LDAP authentication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pam_sss - SSS </a:t>
            </a:r>
            <a:r>
              <a:rPr lang="en"/>
              <a:t>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pam_permit - Always allows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pam_listfile - Allows you to authenticate based on lines in a file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264575" y="519600"/>
            <a:ext cx="48234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module-type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auth     - Identify user and grant permissions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account  - enforces restrictions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session  - tasks before login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password - changing a password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264575" y="2059200"/>
            <a:ext cx="61458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control-flag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include    - Includes another 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optional   - Only important if the only module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required   - Failure eventually causes stack to fail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requisite  - Same as required but stack fails immediately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sufficient - Exits upon success but does not 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264575" y="3719875"/>
            <a:ext cx="61458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module-path (/lib/x86_64-linux-gnu/security)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pam_unix.so - Unix file authentication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Local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pam_ldap.so - LDAP authentication	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Network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pam_krb5.so - Kerberos Authentication	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Network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pam_sss.so  - SSSD authentication	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Network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264575" y="158100"/>
            <a:ext cx="8342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module-type control-flag module-path [arguments]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525"/>
            <a:ext cx="8839200" cy="314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471575" y="173950"/>
            <a:ext cx="79656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Syntax [value1=action1 value2=action2 ...]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471775" y="1289450"/>
            <a:ext cx="16023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success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open_err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symbol_err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service_err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system_err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buf_err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perm_denied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abort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3346750" y="1289450"/>
            <a:ext cx="47292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ignore - will not contribute to 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bad    - module failed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die    - same as bad but immediately exits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ok     - PAM_SUCCESS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done   - Terminate the stack and return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N      - Same as OK but skips N modules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reset  - clear all memory and start with next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module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authentication</a:t>
            </a:r>
            <a:endParaRPr/>
          </a:p>
        </p:txBody>
      </p:sp>
      <p:sp>
        <p:nvSpPr>
          <p:cNvPr id="200" name="Google Shape;20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install libpam-script libpam-mkhomedir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pam-auth-update #Friendly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im|emacs|nano /etc/pam.d/common-auth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libpam-script</a:t>
            </a:r>
            <a:endParaRPr/>
          </a:p>
        </p:txBody>
      </p:sp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nvoke scripts within the PAM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Passwd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opening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closing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stored in /usr/share/libpam-script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ibpam-script scripts</a:t>
            </a:r>
            <a:endParaRPr/>
          </a:p>
        </p:txBody>
      </p:sp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</a:t>
            </a:r>
            <a:r>
              <a:rPr b="1" lang="en"/>
              <a:t>am_script_auth - Authentication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pam_script_acct - Account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pam_script_passwd - Password changes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pam_script_ses_open - Session open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pam_script_ses_close - Session close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PAM?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four PAM control types?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are PAM variables passed into libpam-script scripts?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data structure used by PAM modules?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pam_script_auth</a:t>
            </a:r>
            <a:endParaRPr/>
          </a:p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/usr/share/libpam-script/pam_script_auth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#!/usr/bin/env python3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mport os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mport sys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print(“PAM Script Start”)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 k, v in os.environ.items():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print(“{0}, {1}”.format(k, v))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print(“PAM Script End”)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sys.exit(0)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uid: greater than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pam_script_auth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/etc/pam.d/nginx_pwchk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uid: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pwchk.py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/etc/pam.d/login #or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6" name="Google Shape;226;p45"/>
          <p:cNvCxnSpPr>
            <a:stCxn id="223" idx="2"/>
          </p:cNvCxnSpPr>
          <p:nvPr/>
        </p:nvCxnSpPr>
        <p:spPr>
          <a:xfrm>
            <a:off x="4572000" y="1017725"/>
            <a:ext cx="0" cy="3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45"/>
          <p:cNvSpPr/>
          <p:nvPr/>
        </p:nvSpPr>
        <p:spPr>
          <a:xfrm>
            <a:off x="3951600" y="1425500"/>
            <a:ext cx="620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5"/>
          <p:cNvSpPr/>
          <p:nvPr/>
        </p:nvSpPr>
        <p:spPr>
          <a:xfrm rot="10800000">
            <a:off x="4572000" y="3380100"/>
            <a:ext cx="620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5"/>
          <p:cNvSpPr txBox="1"/>
          <p:nvPr/>
        </p:nvSpPr>
        <p:spPr>
          <a:xfrm>
            <a:off x="3885150" y="4660625"/>
            <a:ext cx="13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socket</a:t>
            </a:r>
            <a:br>
              <a:rPr lang="en" sz="1100"/>
            </a:br>
            <a:r>
              <a:rPr lang="en" sz="1100"/>
              <a:t>0666 rw-rw-rw</a:t>
            </a:r>
            <a:endParaRPr sz="1100"/>
          </a:p>
        </p:txBody>
      </p:sp>
      <p:sp>
        <p:nvSpPr>
          <p:cNvPr id="230" name="Google Shape;230;p45"/>
          <p:cNvSpPr txBox="1"/>
          <p:nvPr/>
        </p:nvSpPr>
        <p:spPr>
          <a:xfrm>
            <a:off x="274800" y="2273175"/>
            <a:ext cx="407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optional                        pam_warn.so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[success=1 default=ignore]      pam_script.so dir=/usr/local/pam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requisite                       pam_deny.so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required                        pam_permit.so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4885625" y="2342475"/>
            <a:ext cx="407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optional                        pam_warn.so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[success=1 default=ignore]      pam_unix.so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requisite                       pam_deny.so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auth    required                        pam_permit.so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5"/>
          <p:cNvSpPr txBox="1"/>
          <p:nvPr/>
        </p:nvSpPr>
        <p:spPr>
          <a:xfrm>
            <a:off x="3951600" y="617525"/>
            <a:ext cx="13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/run/pwchk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2205225" y="1502925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user:password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5258850" y="346635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True or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7" y="651113"/>
            <a:ext cx="8231325" cy="38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7"/>
          <p:cNvCxnSpPr/>
          <p:nvPr/>
        </p:nvCxnSpPr>
        <p:spPr>
          <a:xfrm flipH="1" rot="10800000">
            <a:off x="1808250" y="2119675"/>
            <a:ext cx="4620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7"/>
          <p:cNvCxnSpPr/>
          <p:nvPr/>
        </p:nvCxnSpPr>
        <p:spPr>
          <a:xfrm>
            <a:off x="1868525" y="3084100"/>
            <a:ext cx="3516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7"/>
          <p:cNvSpPr/>
          <p:nvPr/>
        </p:nvSpPr>
        <p:spPr>
          <a:xfrm>
            <a:off x="1898675" y="2632025"/>
            <a:ext cx="680400" cy="1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Modules (PAM)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interface for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login(1) utility calls the PAM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Iterates over a stack composed of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Configurations in /etc/pam.d/*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“You can choose to have no security or absolute security (no access permitted).”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Errs toward the latter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errors will lock you out.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Modules (PAM)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our separate types of (management) </a:t>
            </a:r>
            <a:r>
              <a:rPr lang="en" u="sng"/>
              <a:t>module-type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 pam.conf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Instructs application to prompt for username and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Verifies access credentials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pam_unix.so checks /etc/passwd and /etc/shadow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on-authentication based account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Restrict/permit access to a service based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of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Resources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of a 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“Does things” before/after a user can be given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Mounting filesystems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changing and manipulating passwords.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