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d7a01510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d7a01510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fc1d58d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fc1d58d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fc1d58dc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fc1d58dc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fc1d58dc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fc1d58dc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091cf89a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091cf89a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0f3515f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0f3515f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0f3515f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0f3515f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0f3515fa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0f3515f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0885adb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0885adb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0f3515fa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0f3515fa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f8cd8e3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f8cd8e3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0f3515fa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0f3515fa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0885adb3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0885adb3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0f3515fa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0f3515fa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0f3515fa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0f3515fa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d7a01510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d7a01510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d7a01510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d7a01510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d7a01510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d7a01510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d7a01510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d7a01510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d7a01510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d7a01510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d7a01510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d7a01510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fc1d58d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fc1d58d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d7a01510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7d7a01510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d7a01510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d7a01510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7dc04eb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7dc04eb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f32cccb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f32cccb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ef257ef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ef257ef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d7a01510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d7a01510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d7a01510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d7a01510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d7a01510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d7a01510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d7a01510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d7a01510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d7a01510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d7a01510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ages.cs.wisc.edu/~remzi/OSTEP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hyperlink" Target="https://en.wikipedia.org/wiki/Logical_Volume_Manager_(Linux)#/media/File:Lvm.sv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CS447/647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</a:t>
            </a:r>
            <a:br>
              <a:rPr lang="en"/>
            </a:br>
            <a:r>
              <a:rPr lang="en"/>
              <a:t>LVM and RAID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LVM - Userspace Snapshots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pvcreate /dev/loop0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pvcreate /dev/loop1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vgcreate vg0 /dev/loop0 /dev/loop1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lvcreate -L 1G -n lv0 vg0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mkfs.ext /dev/mapper/vg0-lv0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mount /dev/mapper/vg0-lv0 /mnt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touch /mnt/file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lvcreate -L1G -s -n lv0-snap vg0/lv0 #Create a snapshot named lv0-snap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umount /mnt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mount /dev/mapper/vg0-lv0--snap /mnt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umount /mnt &amp;&amp; lvremove vg0/lv0-snap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</a:t>
            </a:r>
            <a:endParaRPr/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often want disks to be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larger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reliable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Redundant Array of Inexpensive Disks (RAID)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Developed in the late 1980’s by the CS department at Berkeley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Technique to make multiple disks to appear as a single disk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More storage, better performance and reliability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Complex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Multiple Disks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RAM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Processors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</a:t>
            </a:r>
            <a:endParaRPr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Advantages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Capacity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Reliability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Redundancy - Tolerate the loss of a disk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Transparency - Easing Deployment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functionality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Demands no changes to the rest of the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RAID is a perfect example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Looks like one big disk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Solved the deployment problem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and RAID Internals</a:t>
            </a:r>
            <a:endParaRPr/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Filesystem sees one big disk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logical IO request is made, a RAID must: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Calculate which disk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Issue physical IO request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Mirroring results is 2 physical writes for 1 logical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SATA, SCSI or NVME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NVME is software RAID only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mdraid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Hardware RAID for SATA and SCSI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RAID0 - Striping</a:t>
            </a:r>
            <a:endParaRPr/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Upper Bound</a:t>
            </a:r>
            <a:r>
              <a:rPr lang="en"/>
              <a:t> of Performance and Capacity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“Perfect reliability”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disk fails the whole array fails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Excellent 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disks are utilized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 parallel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Capacity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Disks combined</a:t>
            </a:r>
            <a:endParaRPr/>
          </a:p>
        </p:txBody>
      </p:sp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3522" y="1840422"/>
            <a:ext cx="3268225" cy="146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 Mapping Problem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the RAID map logical blocks to physical disks?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Logical Block 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Disk = A % number_of_disk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Offset = A / number_of_disks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So, a write to A = 14 with a 4 disk RAID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Disk: 14 % 4 =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Offset: 14 / 4 = 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 Size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Affects 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64Kb, 512Kb (common)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blocks together on a single disk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chunks means files are striped across many disks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chunks reduce intra-file parallelism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Art more than a science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RAID0 - Performance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Sequential Workload - Large continuous chunks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Workload - Small requests for random disk locations (blocks)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general Sequential &gt; Random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Disks * Random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Disks * Sequential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Bandwidth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benchmark?</a:t>
            </a:r>
            <a:endParaRPr/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dd(1) </a:t>
            </a:r>
            <a:r>
              <a:rPr lang="en"/>
              <a:t>- Basic Sequential Read\Write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hdparm(1)</a:t>
            </a:r>
            <a:r>
              <a:rPr lang="en"/>
              <a:t> - Basic buffered reads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fio(1) </a:t>
            </a:r>
            <a:r>
              <a:rPr lang="en"/>
              <a:t>- synthetic benchmarks, ‘real world’ workloads</a:t>
            </a:r>
            <a:endParaRPr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22" y="2493572"/>
            <a:ext cx="2912700" cy="22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926" y="2688175"/>
            <a:ext cx="3294526" cy="203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0"/>
          <p:cNvSpPr txBox="1"/>
          <p:nvPr/>
        </p:nvSpPr>
        <p:spPr>
          <a:xfrm>
            <a:off x="2415425" y="3705200"/>
            <a:ext cx="1039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6191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$0.624/h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RAID1  - Mirroring</a:t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Copy of each block on a different disk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logical write is two physical writes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Slowest of the two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Happen in parallel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Sequential Performance: (N/2) * Sequential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Performance: (N/2) * Random Rate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625" y="831150"/>
            <a:ext cx="3019400" cy="12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50" y="1781175"/>
            <a:ext cx="56007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RAID4 - Parity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stripe has a parity block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Parity calculated using XOR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lose 1 disk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Replacement has to be rebuilt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</a:t>
            </a:r>
            <a:r>
              <a:rPr lang="en"/>
              <a:t>N - 1</a:t>
            </a:r>
            <a:r>
              <a:rPr lang="en"/>
              <a:t>) * 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write does not improve </a:t>
            </a:r>
            <a:br>
              <a:rPr lang="en"/>
            </a:br>
            <a:r>
              <a:rPr lang="en"/>
              <a:t>when you add disks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970" y="1017725"/>
            <a:ext cx="3347675" cy="144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8525" y="3271150"/>
            <a:ext cx="3553774" cy="95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063" y="1273875"/>
            <a:ext cx="5703874" cy="211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3"/>
          <p:cNvSpPr txBox="1"/>
          <p:nvPr/>
        </p:nvSpPr>
        <p:spPr>
          <a:xfrm>
            <a:off x="390850" y="4072600"/>
            <a:ext cx="72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https://www.theregister.com/2016/05/13/disak_versus_ssd_raid_rebuild_times/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RAID5 - Rotating Parity</a:t>
            </a:r>
            <a:endParaRPr/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Operates identically to RAID4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read performance slightly better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Write: (N/4) * R</a:t>
            </a:r>
            <a:endParaRPr/>
          </a:p>
        </p:txBody>
      </p:sp>
      <p:pic>
        <p:nvPicPr>
          <p:cNvPr id="187" name="Google Shape;1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496" y="2494846"/>
            <a:ext cx="3939000" cy="19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830" y="777186"/>
            <a:ext cx="7038334" cy="385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mdraid - Linux Software Raid</a:t>
            </a:r>
            <a:endParaRPr/>
          </a:p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RAID devices are virtual devices created from two or more block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devices to one virtual device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RAID Levels offer performance and redundancy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LINEAR </a:t>
            </a:r>
            <a:r>
              <a:rPr lang="en"/>
              <a:t>- concatenates devices in a single device. Like LVM Volume 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RAID0 </a:t>
            </a:r>
            <a:r>
              <a:rPr lang="en"/>
              <a:t>(striping) - No redundancy, performance</a:t>
            </a:r>
            <a:br>
              <a:rPr lang="en"/>
            </a:br>
            <a:r>
              <a:rPr b="1" lang="en"/>
              <a:t>RAID1 </a:t>
            </a:r>
            <a:r>
              <a:rPr lang="en"/>
              <a:t>(mirroring) - Mirror disks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RAID4 </a:t>
            </a:r>
            <a:r>
              <a:rPr lang="en"/>
              <a:t>- RAID0 plus a parity disk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RAID5 </a:t>
            </a:r>
            <a:r>
              <a:rPr lang="en"/>
              <a:t>- RAID4 with parity spread across disks, lose 1 disk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RAID6 </a:t>
            </a:r>
            <a:r>
              <a:rPr lang="en"/>
              <a:t>- RAID5 with two parity segments, lose two disks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RAID10 </a:t>
            </a:r>
            <a:r>
              <a:rPr lang="en"/>
              <a:t>- striped mirroring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MULTIPATH - Not a RAID. Multiple paths to same storage device. iSCSI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FAULTY - provides a layer over a true device that can be used to inject faults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CONTAINER - Set of devices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325" y="378512"/>
            <a:ext cx="6823399" cy="43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mdadm</a:t>
            </a:r>
            <a:endParaRPr/>
          </a:p>
        </p:txBody>
      </p:sp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mdadm -C /dev/md0 -l stripe -n 2 /dev/loop0 /dev/loop1 #RAID0</a:t>
            </a:r>
            <a:br>
              <a:rPr lang="en"/>
            </a:br>
            <a:r>
              <a:rPr lang="en"/>
              <a:t>mdadm -C /dev/md0 -l raid1 -n 2 /dev/loop0 /dev/loop1  #RAID1</a:t>
            </a:r>
            <a:br>
              <a:rPr lang="en"/>
            </a:br>
            <a:br>
              <a:rPr lang="en"/>
            </a:br>
            <a:r>
              <a:rPr lang="en"/>
              <a:t>#RAID5</a:t>
            </a:r>
            <a:br>
              <a:rPr lang="en"/>
            </a:br>
            <a:r>
              <a:rPr lang="en"/>
              <a:t>mdadm -C /dev/md0 -l raid5 -n 3 /dev/loop0 /dev/loop1 /dev/loop2 -x 1 /dev/loop3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mdadm --detail /dev/md0</a:t>
            </a:r>
            <a:br>
              <a:rPr lang="en"/>
            </a:br>
            <a:r>
              <a:rPr lang="en"/>
              <a:t>cat /proc/mdstat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#Persist across reboots</a:t>
            </a:r>
            <a:br>
              <a:rPr lang="en"/>
            </a:br>
            <a:r>
              <a:rPr lang="en"/>
              <a:t>mdadm --detail --scan --verbose &gt; /etc/mdadm.conf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mdadm</a:t>
            </a:r>
            <a:endParaRPr/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mdadm -C /dev/md0 -l raid1 -n 2 /dev/loop0 /dev/loop1 #RAID1</a:t>
            </a:r>
            <a:br>
              <a:rPr lang="en"/>
            </a:br>
            <a:br>
              <a:rPr lang="en"/>
            </a:br>
            <a:r>
              <a:rPr lang="en"/>
              <a:t>#Fail a disk</a:t>
            </a:r>
            <a:br>
              <a:rPr lang="en"/>
            </a:br>
            <a:r>
              <a:rPr lang="en"/>
              <a:t>mdadm --fail /dev/md0 /dev/loop0</a:t>
            </a:r>
            <a:br>
              <a:rPr lang="en"/>
            </a:br>
            <a:br>
              <a:rPr lang="en"/>
            </a:br>
            <a:r>
              <a:rPr lang="en"/>
              <a:t>mdadm --remove /dev/md0 /dev/loop0</a:t>
            </a:r>
            <a:br>
              <a:rPr lang="en"/>
            </a:br>
            <a:br>
              <a:rPr lang="en"/>
            </a:br>
            <a:r>
              <a:rPr lang="en"/>
              <a:t>mdadm --add /dev/md0 /dev/loop0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mdadm</a:t>
            </a:r>
            <a:endParaRPr/>
          </a:p>
        </p:txBody>
      </p:sp>
      <p:sp>
        <p:nvSpPr>
          <p:cNvPr id="221" name="Google Shape;22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#Fake Corruption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dd if=/dev/zero of=/dev/loop0 bs=1M count=128</a:t>
            </a:r>
            <a:br>
              <a:rPr lang="en"/>
            </a:br>
            <a:br>
              <a:rPr lang="en"/>
            </a:br>
            <a:r>
              <a:rPr lang="en"/>
              <a:t>echo check &gt; /sys/block/md0/md/sync_action</a:t>
            </a:r>
            <a:br>
              <a:rPr lang="en"/>
            </a:br>
            <a:br>
              <a:rPr lang="en"/>
            </a:br>
            <a:r>
              <a:rPr lang="en"/>
              <a:t>cat /proc/mdstat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drbd</a:t>
            </a:r>
            <a:endParaRPr/>
          </a:p>
        </p:txBody>
      </p:sp>
      <p:sp>
        <p:nvSpPr>
          <p:cNvPr id="227" name="Google Shape;22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Distributed Replicated Block Device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High-Availability Storage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RAID1 over the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Active/Passive Setup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Nemeth, Evi, et al. </a:t>
            </a:r>
            <a:r>
              <a:rPr i="1" lang="en" sz="1100">
                <a:solidFill>
                  <a:schemeClr val="dk1"/>
                </a:solidFill>
              </a:rPr>
              <a:t>UNIX and Linux System Administration Handbook</a:t>
            </a:r>
            <a:r>
              <a:rPr lang="en" sz="1100">
                <a:solidFill>
                  <a:schemeClr val="dk1"/>
                </a:solidFill>
              </a:rPr>
              <a:t>. Addison-Wesley, 2018.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Remzi H., et al. </a:t>
            </a:r>
            <a:r>
              <a:rPr i="1" lang="en" sz="1100">
                <a:solidFill>
                  <a:schemeClr val="dk1"/>
                </a:solidFill>
                <a:highlight>
                  <a:srgbClr val="FFFFFF"/>
                </a:highlight>
              </a:rPr>
              <a:t>Operating Systems: Three Easy Pieces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Arpaci-Dusseau Books, August, 2018 (Version 1.00)</a:t>
            </a: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1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https://pages.cs.wisc.edu/~remzi/OSTEP/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063" y="914400"/>
            <a:ext cx="6677025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2"/>
          <p:cNvSpPr txBox="1"/>
          <p:nvPr/>
        </p:nvSpPr>
        <p:spPr>
          <a:xfrm>
            <a:off x="333350" y="4648050"/>
            <a:ext cx="39642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High Availability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drbd</a:t>
            </a:r>
            <a:endParaRPr/>
          </a:p>
        </p:txBody>
      </p:sp>
      <p:sp>
        <p:nvSpPr>
          <p:cNvPr id="239" name="Google Shape;23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begin resource drbd0</a:t>
            </a:r>
            <a:endParaRPr b="1" sz="1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resource drbd0 {</a:t>
            </a:r>
            <a:b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protocol C;</a:t>
            </a:r>
            <a:b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startup {degr-wfc-timeout 120;}</a:t>
            </a:r>
            <a:b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disk {on-io-error detach;}</a:t>
            </a:r>
            <a:b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net {}</a:t>
            </a:r>
            <a:b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syncer {</a:t>
            </a:r>
            <a:b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rate 100m;</a:t>
            </a:r>
            <a:b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al-extents 257;</a:t>
            </a:r>
            <a:b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on server1 {</a:t>
            </a:r>
            <a:b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device /dev/drbd0;</a:t>
            </a:r>
            <a:b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disk /dev/sdb;</a:t>
            </a:r>
            <a:b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address 192.168.1.230:7788;</a:t>
            </a:r>
            <a:b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meta-disk internal;</a:t>
            </a:r>
            <a:b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/>
          </a:p>
        </p:txBody>
      </p:sp>
      <p:sp>
        <p:nvSpPr>
          <p:cNvPr id="240" name="Google Shape;240;p43"/>
          <p:cNvSpPr txBox="1"/>
          <p:nvPr/>
        </p:nvSpPr>
        <p:spPr>
          <a:xfrm>
            <a:off x="4822975" y="3440300"/>
            <a:ext cx="3787500" cy="14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 server2 {</a:t>
            </a:r>
            <a:b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	device /dev/drbd0;</a:t>
            </a:r>
            <a:b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	disk /dev/sdb;</a:t>
            </a:r>
            <a:b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	address 192.168.1.231:7788;</a:t>
            </a:r>
            <a:b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	meta-disk internal;</a:t>
            </a:r>
            <a:b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b="1" lang="en" sz="12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DRBD</a:t>
            </a:r>
            <a:endParaRPr/>
          </a:p>
        </p:txBody>
      </p:sp>
      <p:sp>
        <p:nvSpPr>
          <p:cNvPr id="246" name="Google Shape;24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apt install -y drbd-utils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mkdir -p /srv/drbd &amp;&amp; cd /srv/drbd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truncate -s 1G res0.img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losetup --show --find res0.img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#Create /etc/drbd.d/drbd0.res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drbdadm create-md drbd0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drbdadm up drbd0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cat /proc/drbd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drbdadm primary --force drbd0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this matter?</a:t>
            </a:r>
            <a:endParaRPr/>
          </a:p>
        </p:txBody>
      </p:sp>
      <p:sp>
        <p:nvSpPr>
          <p:cNvPr id="252" name="Google Shape;252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Complex container and virtual machine managers use LVM, mdadm and drbd extensively. They are heavily scripted.</a:t>
            </a:r>
            <a:endParaRPr/>
          </a:p>
        </p:txBody>
      </p:sp>
      <p:pic>
        <p:nvPicPr>
          <p:cNvPr id="253" name="Google Shape;25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7" y="1713525"/>
            <a:ext cx="3606200" cy="33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150" y="1067173"/>
            <a:ext cx="7011724" cy="30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LVM - Logical Volume Management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tools to create virtual block devices from physical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 devices are </a:t>
            </a:r>
            <a:r>
              <a:rPr lang="en" u="sng"/>
              <a:t>easier to manage</a:t>
            </a:r>
            <a:r>
              <a:rPr lang="en"/>
              <a:t> than physical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Device-mapper kernel module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Userspace device-mapper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Userspace lvm2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Physical Volume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Volume 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Logical Volume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267" y="508862"/>
            <a:ext cx="4097782" cy="412577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/>
        </p:nvSpPr>
        <p:spPr>
          <a:xfrm>
            <a:off x="350000" y="4698000"/>
            <a:ext cx="52131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https://en.wikipedia.org/wiki/Logical_Volume_Manager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LVM - Userspace Basics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truncate -s 5G disk1.img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truncate -s 5G disk2.img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losetup -d /dev/loop0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losetup --find --show disk1.img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losetup --find --show disk2.img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parted -s /dev/loop0 'mklabel gpt mkpart lvpart1 1M 1G'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parted -s /dev/loop1 'mklabel gpt mkpart lvpart1 1M 1G'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pvcreate -v /dev/loop0p1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pvcreate -v /dev/loop1p1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pvdisplay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LVM - Userspace Basics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vgcreate vg0 /dev/loop0p1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vgextend vg0 /dev/loop1p1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vgdisplay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lvcreate -L 1.5G -n lv0 vg0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lvdisplay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parted -s /dev/mapper/vg0-lv0 'print'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lvresize -L -.5G vg0/lv0 #Shrink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lvresize -L +.5G vg0/lv0 #Grow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LVM - Userspace Physical Volume Moves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truncate -s 5G disk3.img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losetup --find --show disk3.img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parted -s /dev/loop2 'mklabel gpt mkpart lvpart1 1M 1G'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pvcreate -v /dev/loop2p1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pvmove /dev/loop0p1 /dev/loop2p1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pvdisplay -m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