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A file system is an organization of data and metadata on a storage device.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c41a7573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c41a7573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a5196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a5196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missing: proc, sys and dev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a51962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a51962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709fbb7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709fbb7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09fbb73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709fbb73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c4fed29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c4fed29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only because modern operating systems, such as Linux, abstract access to the filesystems via a virtual interface that such interoperation and generic access is possible.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675ec07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675ec07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c4fed2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c4fed2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c4fed299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c4fed299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7b6a4d379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7b6a4d37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 all low-level filesystems must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314d07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314d07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b6a4d37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b6a4d37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VFS file write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write()  writes  up to count bytes from the buffer starting at buf to the file referred to by the file descriptor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fd.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b6a4d37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b6a4d37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b6a4d37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b6a4d37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b6a4d37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b6a4d37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includes the necessary information to manage the file system during operation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91f5d7d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91f5d7d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10d4d06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10d4d06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e91f5d7d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e91f5d7d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b6a4d379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b6a4d379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b6a4d379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b6a4d379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b77e66c8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b77e66c8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d314d07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d314d07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b77e66c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b77e66c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b87674f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b87674f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7b87674f5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7b87674f5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cbb3c58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cbb3c58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7bcb8496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7bcb8496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b77e66c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7b77e66c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bcb8497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bcb8497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bd0e81f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bd0e81f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major number identifies the driver associated with the device.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kernel uses the major number at open time to dispatch execution to the appropriate driver.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minor number is used only by the driver specified by the major number; other parts of the kernel don’t use it, and merely pass it along to the driver. It is common for a driver to control several devices (as shown in the listing); the minor number provides a way for the driver to differentiate among them.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bddf438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bddf438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bd0e81f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bd0e81f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d314d07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d314d07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7bddf4388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7bddf438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bddf4388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bddf4388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bddf4388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bddf4388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bddf438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bddf438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bddf4388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bddf4388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bca5e0773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bca5e0773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c0cccea1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c0cccea1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bcb84972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bcb84972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b87674f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b87674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c41a757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c41a757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can find on a *nix filesystem.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ca5e077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ca5e07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10d4d06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10d4d06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Filesystem(s)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 Philosophy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Everything is a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/dev/nvidia0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/proc/1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Single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“/”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 are a big bag of bytes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Streams of bytes with little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so true with xattrs now. &gt; 2.5 Kernel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ioctl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542575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hier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8075"/>
            <a:ext cx="8839202" cy="371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6350" y="1017725"/>
            <a:ext cx="65913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038" y="67500"/>
            <a:ext cx="3497924" cy="50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 Requirements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/boot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1</a:t>
            </a:r>
            <a:r>
              <a:rPr lang="en" sz="1000"/>
              <a:t>00</a:t>
            </a:r>
            <a:r>
              <a:rPr lang="en" sz="1000"/>
              <a:t> </a:t>
            </a:r>
            <a:r>
              <a:rPr lang="en" sz="1000"/>
              <a:t>MB (modern recommendation is 1 GB)</a:t>
            </a:r>
            <a:r>
              <a:rPr lang="en" sz="1000"/>
              <a:t>. Keep kernels under the 1024-cylinder limit.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swap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1 GB, depending on RAM.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500 MB (minimum).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/usr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4 GB. All of the executables in /usr are shared to workstations via read-only NFS.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/var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2 GB. Since log files are in their own partition, they won’t threaten system stability if the filesystem is full.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/tmp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500 MB. Since temporary files are in their own partition, they won’t threaten system stability if the filesystem is full.</a:t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/home</a:t>
            </a:r>
            <a:endParaRPr sz="14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/>
              <a:t>90 GB. This big partition takes up the vast bulk of available space, offered to users for their home directories and data.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Virtual File System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Subsystem that implements file and filesystem related interfaces to user-land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filesystems rely on VFS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all applications to use standard *nix system system calls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open(2)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stat(2)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read(2)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chmod(2)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between filesystems and devices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163" y="858573"/>
            <a:ext cx="6649675" cy="40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0824" y="2942700"/>
            <a:ext cx="2010225" cy="10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VFS</a:t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150" y="1517650"/>
            <a:ext cx="4457700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319475" y="4656600"/>
            <a:ext cx="4698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 Development, 3rd Edition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VFS - Abstraction Layer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Abstracts the low-level filesystem interface (ext{2,3,4})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different filesystems to interact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ZFS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Biased to Unix-style filesystems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 for NTFS, FAT, exFAT, SAMBA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VFS - Abstraction Layer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interfaces and data structures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VFS Defines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open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what a directory 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in support for many types of file systems easily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of these filesystems implement the VFS interfaces and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Kernel doesn’t need to know the underlying implementation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88600" y="301775"/>
            <a:ext cx="80274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  <a:t>Measuring Program Comprehension: A Large-Scale Field Study with Professionals</a:t>
            </a:r>
            <a:br>
              <a:rPr b="1" lang="en" sz="22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"/>
              <a:t>https://ieeexplore-ieee-org.unr.idm.oclc.org/document/7997917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73525" y="1795600"/>
            <a:ext cx="75447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333333"/>
                </a:solidFill>
                <a:highlight>
                  <a:srgbClr val="FFFFFF"/>
                </a:highlight>
              </a:rPr>
              <a:t>“During software development and maintenance, developers spend a considerable amount of time on program comprehension activities.”</a:t>
            </a:r>
            <a:endParaRPr sz="20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013" y="2650175"/>
            <a:ext cx="6279724" cy="2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write(2) </a:t>
            </a:r>
            <a:r>
              <a:rPr lang="en"/>
              <a:t>function -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man 2 write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ret = write(file_descriptor, buffer, length);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425" y="1932624"/>
            <a:ext cx="5117725" cy="12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319475" y="4656600"/>
            <a:ext cx="4698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Kernel Development, 3rd Edition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*nix Filesystems</a:t>
            </a:r>
            <a:endParaRPr/>
          </a:p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Filesystem abstractions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 - Ordered string of bytes, human readable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Directory Entries - analogous to a folder of files. Each part of a path is a directory entry (dentry)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Inodes - represents an object within the file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Mount Points - superblock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Filesystem is hierarchical storage </a:t>
            </a:r>
            <a:r>
              <a:rPr lang="en"/>
              <a:t>adhering</a:t>
            </a:r>
            <a:r>
              <a:rPr lang="en"/>
              <a:t> to a structure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VFS superblock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superblock represents a filesystem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&lt;linux/fs.h&gt; struct super_block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Mount point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Quotas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Mount flags (rw, ro, sync, async)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Filesystem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VFS inode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inode stores metadata about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&lt;linux/fs.h&gt; struct inode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consumed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 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access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modify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Last change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Permissions</a:t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512775" y="4479975"/>
            <a:ext cx="5799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 . -name "*" -printf "%u %p %k \n"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VFS dentry</a:t>
            </a:r>
            <a:endParaRPr/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path associated with an inode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/bin/vim -&gt;	</a:t>
            </a:r>
            <a:r>
              <a:rPr lang="en" u="sng"/>
              <a:t>/</a:t>
            </a:r>
            <a:r>
              <a:rPr lang="en"/>
              <a:t>  </a:t>
            </a:r>
            <a:r>
              <a:rPr lang="en" u="sng"/>
              <a:t>bin</a:t>
            </a:r>
            <a:r>
              <a:rPr lang="en"/>
              <a:t> </a:t>
            </a:r>
            <a:r>
              <a:rPr lang="en" u="sng"/>
              <a:t>/</a:t>
            </a:r>
            <a:r>
              <a:rPr lang="en"/>
              <a:t> </a:t>
            </a:r>
            <a:r>
              <a:rPr lang="en" u="sng"/>
              <a:t>vim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Subdirectories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VFS file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representation of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Content has no inherit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Defined in &lt;linux/fs.h&gt; struct inode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Lock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Filesystems</a:t>
            </a:r>
            <a:r>
              <a:rPr lang="en"/>
              <a:t> in the kernel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253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62 total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</a:t>
            </a:r>
            <a:r>
              <a:rPr lang="en"/>
              <a:t>scache</a:t>
            </a:r>
            <a:br>
              <a:rPr lang="en"/>
            </a:br>
            <a:r>
              <a:rPr lang="en"/>
              <a:t>reiserfs</a:t>
            </a:r>
            <a:br>
              <a:rPr lang="en"/>
            </a:br>
            <a:r>
              <a:rPr b="1" lang="en"/>
              <a:t>ext4</a:t>
            </a:r>
            <a:br>
              <a:rPr lang="en"/>
            </a:br>
            <a:r>
              <a:rPr lang="en"/>
              <a:t>ext2</a:t>
            </a:r>
            <a:br>
              <a:rPr lang="en"/>
            </a:br>
            <a:r>
              <a:rPr lang="en"/>
              <a:t>jbd2</a:t>
            </a:r>
            <a:br>
              <a:rPr lang="en"/>
            </a:br>
            <a:r>
              <a:rPr lang="en"/>
              <a:t>cramfs</a:t>
            </a:r>
            <a:br>
              <a:rPr lang="en"/>
            </a:br>
            <a:r>
              <a:rPr lang="en"/>
              <a:t>squashfs</a:t>
            </a:r>
            <a:br>
              <a:rPr lang="en"/>
            </a:br>
            <a:r>
              <a:rPr lang="en"/>
              <a:t>ramfs</a:t>
            </a:r>
            <a:br>
              <a:rPr lang="en"/>
            </a:br>
            <a:r>
              <a:rPr lang="en"/>
              <a:t>hugetlbfs</a:t>
            </a:r>
            <a:br>
              <a:rPr lang="en"/>
            </a:br>
            <a:r>
              <a:rPr lang="en"/>
              <a:t>coda</a:t>
            </a:r>
            <a:endParaRPr/>
          </a:p>
        </p:txBody>
      </p:sp>
      <p:sp>
        <p:nvSpPr>
          <p:cNvPr id="212" name="Google Shape;212;p39"/>
          <p:cNvSpPr txBox="1"/>
          <p:nvPr/>
        </p:nvSpPr>
        <p:spPr>
          <a:xfrm>
            <a:off x="3098200" y="1400125"/>
            <a:ext cx="24318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</a:t>
            </a:r>
            <a:r>
              <a:rPr lang="en" sz="1800">
                <a:solidFill>
                  <a:schemeClr val="dk2"/>
                </a:solidFill>
              </a:rPr>
              <a:t>inix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fat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bfs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isofs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hfsplus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hfs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ecryptfs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freevxfs</a:t>
            </a:r>
            <a:br>
              <a:rPr lang="en" sz="1800">
                <a:solidFill>
                  <a:schemeClr val="dk2"/>
                </a:solidFill>
              </a:rPr>
            </a:br>
            <a:r>
              <a:rPr b="1" lang="en" sz="1800">
                <a:solidFill>
                  <a:schemeClr val="dk2"/>
                </a:solidFill>
              </a:rPr>
              <a:t>nfs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exportfs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cifs</a:t>
            </a:r>
            <a:endParaRPr/>
          </a:p>
        </p:txBody>
      </p:sp>
      <p:sp>
        <p:nvSpPr>
          <p:cNvPr id="213" name="Google Shape;213;p39"/>
          <p:cNvSpPr txBox="1"/>
          <p:nvPr/>
        </p:nvSpPr>
        <p:spPr>
          <a:xfrm>
            <a:off x="6079575" y="1363775"/>
            <a:ext cx="2448300" cy="32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ntfs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ufs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fuse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overlayfs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jfs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</a:rPr>
              <a:t>xfs</a:t>
            </a:r>
            <a:endParaRPr b="1"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autofs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tmpfs</a:t>
            </a:r>
            <a:endParaRPr sz="18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194050" y="86355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File Types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files</a:t>
            </a:r>
            <a:endParaRPr/>
          </a:p>
        </p:txBody>
      </p:sp>
      <p:sp>
        <p:nvSpPr>
          <p:cNvPr id="224" name="Google Shape;22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Bag of bytes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Text, binary, executables, shared libraries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75" y="1657350"/>
            <a:ext cx="78105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Portable Network Graphic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 format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for the WWW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25 years old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up of Chunks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streamed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to be simple, legally unencumbered, compressed, interchangeable, flexible and robust.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Pronounced</a:t>
            </a:r>
            <a:r>
              <a:rPr lang="en"/>
              <a:t> “ping”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PNG Binary Format</a:t>
            </a:r>
            <a:endParaRPr/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 describing chunks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Starts with a file signature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b'\x89</a:t>
            </a:r>
            <a:r>
              <a:rPr b="1" lang="en"/>
              <a:t>PNG</a:t>
            </a:r>
            <a:r>
              <a:rPr lang="en"/>
              <a:t>\r\n\x1a\n'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\r\n - Return, Newline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\x1a - CTRL-Z, DOS SUB character, EOF character. Hides the binary data.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PNG Chunks</a:t>
            </a:r>
            <a:endParaRPr/>
          </a:p>
        </p:txBody>
      </p:sp>
      <p:sp>
        <p:nvSpPr>
          <p:cNvPr id="242" name="Google Shape;24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Image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Signature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IHDR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IEND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Chunks: gAMA, tEXT, tRNS, cHRM, sRGB, iCCP, bKGB, etc.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sp>
        <p:nvSpPr>
          <p:cNvPr id="248" name="Google Shape;24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file that points to other files. Limited to 255 characters.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file is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struct dirent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dirent stream is read wit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 getdents64(2) </a:t>
            </a:r>
            <a:r>
              <a:rPr lang="en"/>
              <a:t>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readdir(3)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9" name="Google Shape;24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2571738"/>
            <a:ext cx="6572250" cy="17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5"/>
          <p:cNvSpPr/>
          <p:nvPr/>
        </p:nvSpPr>
        <p:spPr>
          <a:xfrm>
            <a:off x="1861650" y="3376250"/>
            <a:ext cx="5420700" cy="411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in a directory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d_type</a:t>
            </a:r>
            <a:endParaRPr b="1">
              <a:solidFill>
                <a:srgbClr val="502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DT_BLK      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This is a block device.</a:t>
            </a:r>
            <a:b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DT_CHR      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This is a character device.</a:t>
            </a:r>
            <a:b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DT_DIR      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This is a directory.</a:t>
            </a:r>
            <a:b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DT_FIFO     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This is a named pipe (FIFO).</a:t>
            </a:r>
            <a:b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DT_LNK      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This is a symbolic link.</a:t>
            </a:r>
            <a:b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DT_REG      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This is a regular file.</a:t>
            </a:r>
            <a:b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DT_SOCK     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This is a UNIX domain socket.</a:t>
            </a:r>
            <a:b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502000"/>
                </a:solidFill>
                <a:latin typeface="Courier New"/>
                <a:ea typeface="Courier New"/>
                <a:cs typeface="Courier New"/>
                <a:sym typeface="Courier New"/>
              </a:rPr>
              <a:t>DT_UNKNOWN  </a:t>
            </a:r>
            <a:r>
              <a:rPr lang="en">
                <a:solidFill>
                  <a:srgbClr val="181818"/>
                </a:solidFill>
                <a:latin typeface="Courier New"/>
                <a:ea typeface="Courier New"/>
                <a:cs typeface="Courier New"/>
                <a:sym typeface="Courier New"/>
              </a:rPr>
              <a:t>The file type could not be determined.</a:t>
            </a:r>
            <a:endParaRPr>
              <a:solidFill>
                <a:srgbClr val="1818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Types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 -lha /dev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find . -type d -exec file {} \;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3" name="Google Shape;26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300" y="1097362"/>
            <a:ext cx="6645399" cy="29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ext2 implementation</a:t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125" y="1927225"/>
            <a:ext cx="61531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device file</a:t>
            </a:r>
            <a:endParaRPr/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Made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mknod(1)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communicate with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 ports - /dev/ttyUSB0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/dev/random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i2c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Major and Minor numbers, 252:0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ind /dev -type 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705" y="0"/>
            <a:ext cx="348459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device file</a:t>
            </a:r>
            <a:endParaRPr/>
          </a:p>
        </p:txBody>
      </p:sp>
      <p:sp>
        <p:nvSpPr>
          <p:cNvPr id="286" name="Google Shape;28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a block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Character device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</a:t>
            </a:r>
            <a:r>
              <a:rPr lang="en"/>
              <a:t>s</a:t>
            </a:r>
            <a:r>
              <a:rPr lang="en"/>
              <a:t> and read</a:t>
            </a:r>
            <a:r>
              <a:rPr lang="en"/>
              <a:t>s</a:t>
            </a:r>
            <a:r>
              <a:rPr lang="en"/>
              <a:t> in fixed size</a:t>
            </a:r>
            <a:r>
              <a:rPr lang="en"/>
              <a:t>s</a:t>
            </a:r>
            <a:r>
              <a:rPr lang="en"/>
              <a:t>. 512 bytes (default)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dd if=/dev/vda of=first_block.img count=1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ind /dev -type b;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5" y="1038225"/>
            <a:ext cx="78105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7725" y="381000"/>
            <a:ext cx="2495550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450" y="2028825"/>
            <a:ext cx="63150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domain socket file</a:t>
            </a:r>
            <a:endParaRPr/>
          </a:p>
        </p:txBody>
      </p:sp>
      <p:sp>
        <p:nvSpPr>
          <p:cNvPr id="302" name="Google Shape;302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 Unix socket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interprocess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Bi-directional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with the socket(2)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bind(2) assigns an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+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Client-Server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find /dev -type s;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man 7 unix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domain socket file</a:t>
            </a:r>
            <a:endParaRPr/>
          </a:p>
        </p:txBody>
      </p:sp>
      <p:sp>
        <p:nvSpPr>
          <p:cNvPr id="308" name="Google Shape;308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they used for?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UWSGI - Application Container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syslog - Logging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systemd - Linux init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 Databases - MySQL, PostgreSQL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Mail - postfix, dovecot, mailx, alpine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Virtualization - QEMU management 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Graphical User Interfaces - Xorg, GNOME,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pipe file</a:t>
            </a:r>
            <a:endParaRPr/>
          </a:p>
        </p:txBody>
      </p:sp>
      <p:sp>
        <p:nvSpPr>
          <p:cNvPr id="314" name="Google Shape;31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AKA First-In First-Out (FIFO)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Unidirectional file for interprocess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with mknod(1)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used much compared to AF_UNIX or AF_INET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until read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link</a:t>
            </a:r>
            <a:endParaRPr/>
          </a:p>
        </p:txBody>
      </p:sp>
      <p:sp>
        <p:nvSpPr>
          <p:cNvPr id="320" name="Google Shape;32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Filename is stored within the parents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can be in more than one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Directories “link” the file aka hardlink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links are not a file 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Filesystems allow &gt;= 1 directory entries.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ln(1)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Deleted with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rm(1)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Symbolic Link</a:t>
            </a:r>
            <a:endParaRPr/>
          </a:p>
        </p:txBody>
      </p:sp>
      <p:sp>
        <p:nvSpPr>
          <p:cNvPr id="326" name="Google Shape;32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a link between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 - Points to file path (dentry)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- Points to inode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ln [OPTION]... [-T] TARGET LINK_NAME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ln /data/file.txt /var/www/html/file.txt    # Hard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 -s /data /var/www/html/data              # Soft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ind /etc -type l; # Find symbolic links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Love, Robert. </a:t>
            </a:r>
            <a:r>
              <a:rPr i="1" lang="en" sz="1100">
                <a:solidFill>
                  <a:schemeClr val="dk1"/>
                </a:solidFill>
              </a:rPr>
              <a:t>Linux Kernel Development</a:t>
            </a:r>
            <a:r>
              <a:rPr lang="en" sz="1100">
                <a:solidFill>
                  <a:schemeClr val="dk1"/>
                </a:solidFill>
              </a:rPr>
              <a:t>. Addison-Wesley, 2015.</a:t>
            </a:r>
            <a:endParaRPr sz="1100">
              <a:solidFill>
                <a:schemeClr val="dk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Nemeth, Evi, et al. </a:t>
            </a:r>
            <a:r>
              <a:rPr i="1" lang="en" sz="1100">
                <a:solidFill>
                  <a:schemeClr val="dk1"/>
                </a:solidFill>
              </a:rPr>
              <a:t>UNIX and LINUX System: Administration Handbook</a:t>
            </a:r>
            <a:r>
              <a:rPr lang="en" sz="1100">
                <a:solidFill>
                  <a:schemeClr val="dk1"/>
                </a:solidFill>
              </a:rPr>
              <a:t>. Addison-Wesley/Pearson, 2018.</a:t>
            </a:r>
            <a:endParaRPr sz="1100">
              <a:solidFill>
                <a:schemeClr val="dk1"/>
              </a:solidFill>
            </a:endParaRPr>
          </a:p>
          <a:p>
            <a:pPr indent="0" lvl="0" marL="355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Philosophy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Processes - /proc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devices, Graphics Cards- /dev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data structures and tuning parameters - /sys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Interprocess communication channels - /run (sockets)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Directories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36250" y="3996925"/>
            <a:ext cx="86715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cat /dev/urandom &gt; /dev/dsp #Old</a:t>
            </a:r>
            <a:endParaRPr sz="1800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242729"/>
                </a:solidFill>
                <a:latin typeface="Consolas"/>
                <a:ea typeface="Consolas"/>
                <a:cs typeface="Consolas"/>
                <a:sym typeface="Consolas"/>
              </a:rPr>
              <a:t>cat /dev/urandom | tr -dc "0-9a-z" | aplay #New </a:t>
            </a:r>
            <a:endParaRPr sz="1800">
              <a:solidFill>
                <a:srgbClr val="24272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filesystem?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Organize items into a hierarchy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set of system calls for navigation and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Protecting, hiding and sharing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</a:t>
            </a:r>
            <a:r>
              <a:rPr lang="en"/>
              <a:t>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Logical Model to the hardware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533525"/>
            <a:ext cx="76200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