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df4929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df4929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df4929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df4929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df4929a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df4929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df4929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df4929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df4929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df4929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df4929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df4929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df4929a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df4929a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df4929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df4929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df4929a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df4929a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df4929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df4929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0f40d5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0f40d5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7002719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7002719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0f40d5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0f40d5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0f40d5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0f40d5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d9c1b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d9c1b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0f40d5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0f40d5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 command -x expert mode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df492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df492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executable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df4929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df4929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df4929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df4929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df4929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df4929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df4929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df4929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df4929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df4929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df4929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df4929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Filesystem(s)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chown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chgrp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-R</a:t>
            </a:r>
            <a:r>
              <a:rPr lang="en"/>
              <a:t> sparingly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Clobbers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to use find with ch*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/path -type f -exec chown 644 {} \;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/path -type d -exec chown 755 {} \;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umask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bits that represents what permissions to take away upon file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in /etc/login.defs and applied via 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per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/proc/$PID/status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ps aux | grep $USER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grep umask /proc/$PID/status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Flags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lattr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chattr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25" y="1244400"/>
            <a:ext cx="5945251" cy="37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Lists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niche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common on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complex environment will need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SAMBA*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High-Performance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GPFS, ZFS,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POSIX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NFSv4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 ACLs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setfacl </a:t>
            </a:r>
            <a:r>
              <a:rPr lang="en"/>
              <a:t>- set ACL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getfacl </a:t>
            </a:r>
            <a:r>
              <a:rPr lang="en"/>
              <a:t>- read ACL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install -y acl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setfacl -m "u:newellz2:rw" file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setfacl -m "g:cs447:rx" file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setfacl -R -m "u:newellz2:rw" folder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setfacl -d -m "u:newellz2:rw" folder #Files inherit this ACL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Permissions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permissions are ACLs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Accounts\Roles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Authenticated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00" y="180975"/>
            <a:ext cx="35337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76200"/>
            <a:ext cx="73247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73" y="0"/>
            <a:ext cx="79084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Permissions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379538"/>
            <a:ext cx="71056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ACLs Exercise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Open a root terminal.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setfacl -m g:account:rx /data/sales</a:t>
            </a:r>
            <a:r>
              <a:rPr lang="en" sz="1500"/>
              <a:t> to give the group account read permissions on the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/data/sales</a:t>
            </a:r>
            <a:r>
              <a:rPr lang="en" sz="1500"/>
              <a:t> directory, and 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setfacl -m g:sales:rx /data/account</a:t>
            </a:r>
            <a:r>
              <a:rPr lang="en" sz="1500"/>
              <a:t> to give the group sales read permissions on the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/data/account</a:t>
            </a:r>
            <a:r>
              <a:rPr lang="en" sz="1500"/>
              <a:t> directory.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getfacl /data/</a:t>
            </a:r>
            <a:r>
              <a:rPr lang="en" sz="1500"/>
              <a:t> to verify that the permissions have been set the way you intended 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setfacl -m d:g:account:rx,g:sales:rwx /data/sales</a:t>
            </a:r>
            <a:r>
              <a:rPr lang="en" sz="1500"/>
              <a:t> to set the default ACL for the directory sales.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 the default ACL for the directory /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data/account</a:t>
            </a:r>
            <a:r>
              <a:rPr lang="en" sz="1500"/>
              <a:t> by using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setfacl -m d:g:sales:rx,g:account:rwx /data/account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Verify that the ACL settings are effective by adding a new file in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/data/sales</a:t>
            </a:r>
            <a:r>
              <a:rPr lang="en" sz="1500"/>
              <a:t>. 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touch /data/sales/newfile</a:t>
            </a:r>
            <a:r>
              <a:rPr lang="en" sz="1500"/>
              <a:t> and use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getfacl /data/sales/newfile</a:t>
            </a:r>
            <a:r>
              <a:rPr lang="en" sz="1500"/>
              <a:t> to check the current permission assignments.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xfs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1993 by Silicon Graphics Inc. (SGI)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64-bit journaled filesystem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Suited for large files and filesystems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exbibytes max file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2^64 (</a:t>
            </a:r>
            <a:r>
              <a:rPr lang="en"/>
              <a:t>1.8446744e+19)</a:t>
            </a:r>
            <a:r>
              <a:rPr lang="en"/>
              <a:t> max number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Quotas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Snapshots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resizing (growing)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FS in SUSE and RedHat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mkdir -p /var/tmp/quotas &amp;&amp; cd /var/tmp/quotas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truncate -s 1G xfs_disk.img #Create a sparse file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--find --show xfs_disk.img #Mount the file as a loop dev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mkfs.xfs /dev/loop0 #man mkfs.xfs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mkfs.xfs -f -L data  /dev/loop0 #man mkfs.xfs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mount -o defaults,uquota,gquota /dev/loop0 /mnt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adduser --disabled-password --gecos "" robert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mkdir /mnt/robert &amp;&amp; chown robert /mnt/robert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xfs_quota -x -c 'limit bsoft=75m bhard=100m robert' /mnt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xfs_quota -x -c 'limit isoft=3 ihard=4 robert' /mnt #inode limit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dd if=/dev/zero of=/mnt/robert/file.bin bs=1M count=80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chown robert /mnt/robert/file.bin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xfs_quota -x -c 'state'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xfs_quota -x -c 'report'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Attributes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permission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etuid and setgid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sticky bit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permissions bits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Portable Operating System Interface (POSIX)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up of 9 bits in 3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</a:t>
            </a:r>
            <a:r>
              <a:rPr lang="en"/>
              <a:t>ser   (u) 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(g) 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ther  (o) 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001 = 1 Execute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010 = 2 Write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 = 4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86700" y="3051350"/>
            <a:ext cx="378200" cy="159675"/>
          </a:xfrm>
          <a:custGeom>
            <a:rect b="b" l="l" r="r" t="t"/>
            <a:pathLst>
              <a:path extrusionOk="0" h="6387" w="15128">
                <a:moveTo>
                  <a:pt x="0" y="0"/>
                </a:moveTo>
                <a:lnTo>
                  <a:pt x="0" y="6387"/>
                </a:lnTo>
                <a:lnTo>
                  <a:pt x="15128" y="6387"/>
                </a:lnTo>
                <a:lnTo>
                  <a:pt x="15128" y="67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6"/>
          <p:cNvSpPr/>
          <p:nvPr/>
        </p:nvSpPr>
        <p:spPr>
          <a:xfrm>
            <a:off x="764900" y="3051350"/>
            <a:ext cx="378200" cy="159675"/>
          </a:xfrm>
          <a:custGeom>
            <a:rect b="b" l="l" r="r" t="t"/>
            <a:pathLst>
              <a:path extrusionOk="0" h="6387" w="15128">
                <a:moveTo>
                  <a:pt x="0" y="0"/>
                </a:moveTo>
                <a:lnTo>
                  <a:pt x="0" y="6387"/>
                </a:lnTo>
                <a:lnTo>
                  <a:pt x="15128" y="6387"/>
                </a:lnTo>
                <a:lnTo>
                  <a:pt x="15128" y="67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6"/>
          <p:cNvSpPr/>
          <p:nvPr/>
        </p:nvSpPr>
        <p:spPr>
          <a:xfrm>
            <a:off x="1143100" y="3051350"/>
            <a:ext cx="378200" cy="159675"/>
          </a:xfrm>
          <a:custGeom>
            <a:rect b="b" l="l" r="r" t="t"/>
            <a:pathLst>
              <a:path extrusionOk="0" h="6387" w="15128">
                <a:moveTo>
                  <a:pt x="0" y="0"/>
                </a:moveTo>
                <a:lnTo>
                  <a:pt x="0" y="6387"/>
                </a:lnTo>
                <a:lnTo>
                  <a:pt x="15128" y="6387"/>
                </a:lnTo>
                <a:lnTo>
                  <a:pt x="15128" y="67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6"/>
          <p:cNvSpPr txBox="1"/>
          <p:nvPr/>
        </p:nvSpPr>
        <p:spPr>
          <a:xfrm>
            <a:off x="424600" y="2904213"/>
            <a:ext cx="302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40700" y="2904213"/>
            <a:ext cx="302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181000" y="2904225"/>
            <a:ext cx="302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983775" y="3160600"/>
            <a:ext cx="29247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755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111 101 101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- read\write\execute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read\execute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- read\execute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05" y="1321847"/>
            <a:ext cx="6139991" cy="2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25" y="1545764"/>
            <a:ext cx="7328549" cy="2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setuid and setgid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Octal 4000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as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passwd</a:t>
            </a:r>
            <a:r>
              <a:rPr lang="en"/>
              <a:t> command t</a:t>
            </a:r>
            <a:r>
              <a:rPr lang="en"/>
              <a:t>o change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Disabled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nosuid </a:t>
            </a:r>
            <a:r>
              <a:rPr lang="en"/>
              <a:t>mount option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ount -o nosuid /dev/sdc1 /data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etgid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Octal 2000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as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set on a directory all files created in the directory inherit the group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sticky bit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Octal 1000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used as a modifier for binaries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in 1974 to speed up execution of binaries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</a:t>
            </a:r>
            <a:r>
              <a:rPr lang="en"/>
              <a:t>obsolete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set on a directory, it only allows deletion of files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Directory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hmod - Change file mode bits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chown - Change file owner and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chgrp - Change file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5" y="2519363"/>
            <a:ext cx="5600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