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dbe29687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dbe29687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be29687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be29687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2007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dbe29687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dbe29687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Enlightened VM works with the Host OS.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dbe29687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dbe29687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dbe29687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dbe29687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dbe29687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dbe29687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dbe29687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dbe29687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dbe29687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dbe29687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dbe29687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dbe29687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dbe29687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dbe29687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dbe2968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dbe2968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dbe29687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dbe29687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dbe29687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dbe29687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dbe29687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dbe29687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dbe29687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dbe29687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dbe29687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dbe29687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dbe29687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dbe29687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bdd2e57e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4bdd2e57e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e4e1404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e4e1404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53d9375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53d9375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214c357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214c357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dbe2968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dbe2968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dbe2968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dbe2968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dbe29687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dbe2968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de54af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6de54af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dbe29687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dbe29687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bdd2e57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bdd2e57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447/647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I440FX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075" y="78350"/>
            <a:ext cx="4458426" cy="49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ICH9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323850"/>
            <a:ext cx="66294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Paravirtualization (Xen)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Guest OS detects virtualized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performance (1% - 3% overhead)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Guest OS requires various drivers or kernel modules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Windows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Needs full hardware virtualization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Hardware-Assisted Virtualization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017725"/>
            <a:ext cx="8520600" cy="4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CPU Feature Based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Intel-V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AMD-V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Accelerated </a:t>
            </a:r>
            <a:r>
              <a:rPr lang="en"/>
              <a:t>Virtualization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CPU and memory virtualized by hardware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with full virtualization and paravirtualization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GPU Virtualization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Nvidia vGPU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Paid licensing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Formerly time-sliced, now SR-IOV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AMD MxGPU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Free, open-source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SR-IOV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 drivers/documentation available to the general public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Paravirtualized Drivers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Enabled by Hardware Assisted Virtualization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Paravirtualized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Graphics Cards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Filesystems - (9p)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Greatly reduces the amount of full virtualization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e1000 - 600Mb/s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</a:t>
            </a:r>
            <a:r>
              <a:rPr lang="en"/>
              <a:t>irtio-net</a:t>
            </a:r>
            <a:r>
              <a:rPr lang="en"/>
              <a:t> - little to no overhead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514350"/>
            <a:ext cx="73152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VirtIO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Paravirtualized Drivers</a:t>
            </a:r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500" y="1774825"/>
            <a:ext cx="50292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virtio framework</a:t>
            </a: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500" y="1460500"/>
            <a:ext cx="55149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Hypervisors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1 - Runs on hardware without supporting 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ESXI (Commercial)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XenServer (Commercial)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Proxmox (Free)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2 - User-space applications within an 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QEMU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Virtualbox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VMWare Player + Workstation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32" y="863551"/>
            <a:ext cx="737686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Virtualization?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Xen and KVM?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Proxmox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Apptainer (Singularity)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825" y="606248"/>
            <a:ext cx="6242176" cy="34922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901825" y="4098500"/>
            <a:ext cx="624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https://xkcd.com/350/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Migration</a:t>
            </a:r>
            <a:endParaRPr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a VM between Hypervisors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Real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Little to no service interruption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Copies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Copies disk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DRBD Dual-Master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High-availability, disaster recovery, maintenance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 images (disks)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Canned Operating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Formats - ova, img, qcow2, raw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Snapshotting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qemu-img create -f qcow2 disk1.img 10G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#info, resize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Containerization</a:t>
            </a:r>
            <a:endParaRPr/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OS-level Virtualization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Isolated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Relies on Kernel Features for isolation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cgroups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/>
              <a:t>ap networking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 namespaces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Cannot access files or resources outside of container.*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 - low latency IO, near native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673" y="368075"/>
            <a:ext cx="4780525" cy="41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713" y="449650"/>
            <a:ext cx="6018573" cy="42441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6"/>
          <p:cNvSpPr/>
          <p:nvPr/>
        </p:nvSpPr>
        <p:spPr>
          <a:xfrm>
            <a:off x="4560850" y="1918775"/>
            <a:ext cx="2561700" cy="40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6"/>
          <p:cNvSpPr/>
          <p:nvPr/>
        </p:nvSpPr>
        <p:spPr>
          <a:xfrm>
            <a:off x="4560850" y="2874850"/>
            <a:ext cx="2561700" cy="40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Virtualization with Linux</a:t>
            </a:r>
            <a:endParaRPr/>
          </a:p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Paravirtual Hypervisor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Performance overhead of 0.1%-3.5%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Domains aka Virtual Machine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dom0 = Host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Kernel-based Virtual Machine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 Virtualization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Paired with QEMU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Proxmox</a:t>
            </a:r>
            <a:endParaRPr/>
          </a:p>
        </p:txBody>
      </p:sp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311700" y="1152475"/>
            <a:ext cx="8520600" cy="3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Open-source hypervisor based on Debian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cluster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Centralized backups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Live migration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availability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Underlying technologies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Storage - LVM, ZFS, Ceph, Directories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VMs - QEMU/KVM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Containers - LXC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Networking - firewalls, SDNs (software-defined networking)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management - PAM, PVE database, LDAP, Microsoft AD, OIDC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Proxmox Backup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Proxmox Datacenter Manager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Ganeti</a:t>
            </a:r>
            <a:endParaRPr/>
          </a:p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Originally from Google Switzerland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Now maintained by GRNET (Greek Research Network) on Debian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</a:t>
            </a:r>
            <a:r>
              <a:rPr lang="en"/>
              <a:t>irtual machine cluster management tool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Disk creation management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Operating system installation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Startup, shutdown, and failover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debootstrap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chroot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lvm2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drbd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Singularity / Apptainer</a:t>
            </a:r>
            <a:endParaRPr/>
          </a:p>
        </p:txBody>
      </p:sp>
      <p:sp>
        <p:nvSpPr>
          <p:cNvPr id="216" name="Google Shape;21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Filesystem stored in </a:t>
            </a:r>
            <a:r>
              <a:rPr lang="en"/>
              <a:t>an .simg</a:t>
            </a:r>
            <a:r>
              <a:rPr lang="en"/>
              <a:t>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for HPC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Reproducible Science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Legacy code or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https://sylabs.io/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682" y="1359613"/>
            <a:ext cx="4384650" cy="24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operating systems concurrently on the same hardware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Host OS to many Guest OS’s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Industry - VMWare Revenue ~$10B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Purchased by Dell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Flexibility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Efficiency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Resilience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Vernacular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Virtualized Hardware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Hypervisors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OS-Level Virtualization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Docker - commercial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lxc - Free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</a:t>
            </a:r>
            <a:r>
              <a:rPr lang="en"/>
              <a:t>xd extends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Singularity - HPC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Windows - Host OS must match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Desktop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Server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Nano 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Hypervisors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Machine Manager/Monitor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layer between the Guest OS and Hardware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Shares system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CPU, RAM, Disk and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Isolates* Guest OS’s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https://www.crowdstrike.com/blog/venom-vulnerability-details/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Agnostic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Ubuntu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FreeBSD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Debian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842" y="0"/>
            <a:ext cx="367631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Virtualization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Emulates the underlying hardware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qemu-system-x86_64 -machine help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qemu-system-x86_64 -cpu help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Broadwell, Skylake and Pentium I (1993)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Hardware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CPU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 disks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Ethernet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Interrupts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Motherboard Hardware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EMUlator (QEMU)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known Linux Full Virtualization Software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X86, ARM, MIPS, PowerPC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QEMU CPU Types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5110"/>
            <a:ext cx="9144000" cy="352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