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5a0e663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5a0e663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dfb064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dfb064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dfb064b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dfb064b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5a0e663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5a0e66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5a0e663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f5a0e663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f5a0e66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f5a0e66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5a0e663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f5a0e663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f5a0e663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f5a0e663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5a0e663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5a0e663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5a0e66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5a0e66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5a0e66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5a0e66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5a0e66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f5a0e66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5a0e66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5a0e66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f5a0e66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f5a0e66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5a0e66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5a0e66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804c6b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804c6b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5a0e663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5a0e66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ylabs.io/guides/3.7/user-guide/quick_star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878" y="1152475"/>
            <a:ext cx="5938248" cy="3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000" y="-25937"/>
            <a:ext cx="6601995" cy="51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00" y="0"/>
            <a:ext cx="82025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Virtual Ethernet Device (veth)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Tunnel between network namespaces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ip link add &lt;p1-name&gt; type veth peer name &lt;p2-name&gt;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ip link set &lt;p2-name&gt; netns &lt;p2-namespace&gt;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050" y="2671900"/>
            <a:ext cx="2124549" cy="212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883550" y="3636475"/>
            <a:ext cx="890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p1-name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8149000" y="3713425"/>
            <a:ext cx="890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p2-name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Apptainer/Singularity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Security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Untrusted users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Untrusted containers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Runs as user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isolation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Focuses on portability and integration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By default it only isolated the mount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https://sylabs.io/guides/3.7/user-guide/quick_start.html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singularity(1)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#Build a simple Ubuntu images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singularity build ubuntu.sif docker://ubuntu #Not terribly useful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#Sandbox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singularity build --sandbox ubuntu docker://ubuntu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#Customize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singularity shell --writable ubuntu/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apt update -y &amp;&amp; apt install -y emacs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#Build into a portable .sif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singularity build ubuntu.sif ubuntu/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Singularity Features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Encrypted containers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filesystem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Keys or Passphrase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Overlays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transport modifications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 container image (default)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preserves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 Mounting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Mount a directory from the host in a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-B /src:/dst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singularity instance start &lt;some.sif&gt;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systemd-nspawn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frills containers, similar to chroot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your own network bridge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Configure your own chroot or raw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nspawn 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systemd service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machinectl(1) to manage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apt install systemd-container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brctl addbr br0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#chroot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debootstrap --arch=amd64 --include=systemd-container sid postfix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#.nspawn conf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/etc/systemd/nspawn/postfix.nspawn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#Run it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systemd-nspawn -D postfix -b -M c1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machinectl login # or machinectl shell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 software packaging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applications have a lot of components and dependencies.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NCR ReactJS application has &gt; 500 dependencies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Interpreter (Python or Ruby), Java Runtime Environment, and unique 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Versions matter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python36, python37, python38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OpenJDK 8 - 10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Localizations, accounts, and environment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organizations have dozens of these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Conversion from VMs to containers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download.cse.unr.edu, ncr-remote.cse.unr.edu, git.cse.unr.edu, ph.engr.unr.edu, mx0.engr.unr.edu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 application(s) into a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a chroot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Repositories of common OS (singularity URL)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docker://centos:8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docker://debian:buster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Fat - Contains entire OS and “boots”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 - runs just an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and Paste Portability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25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book focuses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common containerization technologies: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systemd-nspawn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level container 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Effectively a robust chroot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LXC - FOSS container 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Incus - Community developed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LXD - Developed by Canonical (Ubuntu)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Apptainer (Singularity) - HPC containers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Focuses on portability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Developed at LLNL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400" y="2849843"/>
            <a:ext cx="1310225" cy="12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875" y="2165738"/>
            <a:ext cx="209633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2075" y="2798350"/>
            <a:ext cx="1310225" cy="13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Fusion of existing kernel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systems tie them all together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the features 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container system should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and configure virtual Ethernet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chroot the filesystem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the storage volumes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 resources (CPU, RAM, Networking)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creation, starting, stopping and destruction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Maybe backups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Support - Features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Namespaces (2002) - partitions resources by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Control Groups (2007) - restrict resources like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Capabilities(1999) - Independent kernel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CAP_SYS_CHROOT - Allows chroot(2) to be 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CAP_NET_ADMIN - Allows changes to network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man 7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Secure Computing Mode (2005) - restricts syscall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/proc/PID/seccomp = 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Process can only: read, write, exit and sigreturn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223" y="377225"/>
            <a:ext cx="2933176" cy="25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 2 clone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fork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CLONE_NEWNS (since Linux 2.4.19)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the child in a new mount namespace.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CLONE_NEWNET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child in a new network namespace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CLONE_NEWPID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the process in a new PID namespace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0" y="4082875"/>
            <a:ext cx="75819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namespaces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Mount - isolate filesystem mount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UTS - isolate hostname and domainname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IPC - isolate interprocess communication (IPC)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PID - isolate the PID number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- isolate network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- isolate UID/GID number spaces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https://manpages.debian.org/buster/passwd/subuid.5.en.html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Cgroup - isolate cgroup root directory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groups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 resources of a process</a:t>
            </a:r>
            <a:br>
              <a:rPr lang="en"/>
            </a:br>
            <a:r>
              <a:rPr lang="en"/>
              <a:t>	Cores [0,1,2,3]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 time in microseconds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100000 is the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ad-hoc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mount | grep cgroup #Created for use by systemd, Memory=2G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