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97e7f09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97e7f09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97e7f096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97e7f096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0404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97e7f096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97e7f096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“run off a document”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 is stands for grandpa, jk it’s gnu roff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says we don’t teach you anything contemporary. Calculus is 400 years old…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Tour of an older Unix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into modularity and design philosophy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97e7f096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97e7f096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Offline use in air gapped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in versions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97e7f096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97e7f096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7e7f096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7e7f096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 requires manual installation of: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Disk partitioning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Filesystem mounting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Bootloader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Network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Base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Locales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Kernel and drivers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DE/WM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systemD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CoreOS EoL in 2020 in favor of Fedora CoreOS and RHEL CoreOS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Hat uses Fedora as testing grounds for software and features that will eventually be added to RHEL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Alpine Linux - Extremely minimal, base image for many docker containers, common for embedded systems and HPC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97e7f096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97e7f096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97e7f096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97e7f096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Dracula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That’s right not only are we going to read the manual. We are going to add to 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97e7f096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97e7f096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97e7f096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97e7f096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97e7f096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97e7f096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97e7f096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97e7f096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* They must be used on a graphics display to work on a document.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* Most of the WYSIWYG systems are either non-free or are not very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portable.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* 'troff' is firmly entrenched in all Unix systems.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* It is difficult to have a wide range of capabilities within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confines of a GUI/window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* It is more difficult to make global changes to a document.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df -h /dev/shm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97e7f096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97e7f096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447/647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Start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man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516" y="0"/>
            <a:ext cx="505896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man pages rendered?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groff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for typesetting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TeX..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troff in 1971.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groff in 1990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like a compiler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input files with embedded formatting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man 7 groff_man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apt install -y man manpages manpages-dev info groff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mandb #Regenerate manpages from roff source.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#Config in /etc/manpath.config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man -k ext4   # Keyword search for string “ext4”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man -K ext4   # Page through manpages that  contain ext4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man -a intro  # Page through the intro manual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man ls        # manpage for ls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Why do we need any of this when Google exists?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Tmux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general-purpose Linux distributions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232" y="1017725"/>
            <a:ext cx="6387543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Unix-like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Berkeley Software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FreeBSD - 1993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commonly used BSD OS today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TrueNAS, OPNsense, pfSense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NetBSD - 1993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on portability/compatibility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</a:t>
            </a:r>
            <a:r>
              <a:rPr lang="en"/>
              <a:t>se is largely restricted to </a:t>
            </a:r>
            <a:r>
              <a:rPr lang="en"/>
              <a:t>embedded systems and retrocomputing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OpenBSD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on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 of OpenSSH (</a:t>
            </a:r>
            <a:r>
              <a:rPr b="1" lang="en" u="sng"/>
              <a:t>Open</a:t>
            </a:r>
            <a:r>
              <a:rPr lang="en"/>
              <a:t>BSD </a:t>
            </a:r>
            <a:r>
              <a:rPr b="1" lang="en" u="sng"/>
              <a:t>S</a:t>
            </a:r>
            <a:r>
              <a:rPr lang="en"/>
              <a:t>ecure </a:t>
            </a:r>
            <a:r>
              <a:rPr b="1" lang="en" u="sng"/>
              <a:t>Sh</a:t>
            </a:r>
            <a:r>
              <a:rPr lang="en"/>
              <a:t>ell)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0"/>
            <a:ext cx="6000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5079900" y="1152475"/>
            <a:ext cx="992700" cy="29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5046025" y="1086325"/>
            <a:ext cx="12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manpage?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scripts small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 as much as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a few tools well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vim/nano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emacs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awk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csvtool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tmux - terminal multiplexer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optimize prematurely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Exit codes - $?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0 - Everything went fine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non-zero - Something broke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configuration and dotfiles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/etc/bash.bashrc</a:t>
            </a:r>
            <a:r>
              <a:rPr lang="en" sz="1700"/>
              <a:t> - System-wide .bashrc file for interactive bash(1) shells.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/etc/profile</a:t>
            </a:r>
            <a:r>
              <a:rPr lang="en" sz="1700"/>
              <a:t> - Profile file for sh(1) and bash(1)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/etc/profile.d</a:t>
            </a:r>
            <a:r>
              <a:rPr lang="en" sz="1700"/>
              <a:t> - Collections of profile scripts.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Often used for $PATH modifications</a:t>
            </a:r>
            <a:endParaRPr sz="17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modules!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~/.bashrc</a:t>
            </a:r>
            <a:r>
              <a:rPr lang="en" sz="1700"/>
              <a:t> - Interactive shell configuration file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~/.bash_profile</a:t>
            </a:r>
            <a:r>
              <a:rPr lang="en" sz="1700"/>
              <a:t> - Executed for login shells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087350" y="1681500"/>
            <a:ext cx="6969300" cy="17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  <a:highlight>
                  <a:schemeClr val="lt1"/>
                </a:highlight>
              </a:rPr>
              <a:t>“Classic Unix documentation is written to be </a:t>
            </a:r>
            <a:r>
              <a:rPr b="1" lang="en" sz="1500">
                <a:solidFill>
                  <a:srgbClr val="404040"/>
                </a:solidFill>
                <a:highlight>
                  <a:schemeClr val="lt1"/>
                </a:highlight>
              </a:rPr>
              <a:t>telegraphic</a:t>
            </a:r>
            <a:r>
              <a:rPr lang="en" sz="1500">
                <a:solidFill>
                  <a:srgbClr val="404040"/>
                </a:solidFill>
                <a:highlight>
                  <a:schemeClr val="lt1"/>
                </a:highlight>
              </a:rPr>
              <a:t> but complete… The style assumes an active reader, one who is </a:t>
            </a:r>
            <a:r>
              <a:rPr b="1" lang="en" sz="1500">
                <a:solidFill>
                  <a:srgbClr val="404040"/>
                </a:solidFill>
                <a:highlight>
                  <a:schemeClr val="lt1"/>
                </a:highlight>
              </a:rPr>
              <a:t>able to deduce obvious unsaid consequences</a:t>
            </a:r>
            <a:r>
              <a:rPr lang="en" sz="1500">
                <a:solidFill>
                  <a:srgbClr val="404040"/>
                </a:solidFill>
                <a:highlight>
                  <a:schemeClr val="lt1"/>
                </a:highlight>
              </a:rPr>
              <a:t> of what is said, and who has the self-confidence to trust those deductions. </a:t>
            </a:r>
            <a:r>
              <a:rPr b="1" lang="en" sz="1500">
                <a:solidFill>
                  <a:srgbClr val="404040"/>
                </a:solidFill>
                <a:highlight>
                  <a:schemeClr val="lt1"/>
                </a:highlight>
              </a:rPr>
              <a:t>Read every word carefully</a:t>
            </a:r>
            <a:r>
              <a:rPr lang="en" sz="1500">
                <a:solidFill>
                  <a:srgbClr val="404040"/>
                </a:solidFill>
                <a:highlight>
                  <a:schemeClr val="lt1"/>
                </a:highlight>
              </a:rPr>
              <a:t>, because you will seldom be told anything twice.”  </a:t>
            </a:r>
            <a:endParaRPr sz="1500">
              <a:solidFill>
                <a:srgbClr val="40404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0404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rgbClr val="404040"/>
                </a:solidFill>
                <a:highlight>
                  <a:schemeClr val="lt1"/>
                </a:highlight>
              </a:rPr>
              <a:t>Eric Raymond</a:t>
            </a:r>
            <a:endParaRPr sz="1500">
              <a:solidFill>
                <a:srgbClr val="40404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solidFill>
                <a:srgbClr val="40404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solidFill>
                <a:srgbClr val="40404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899" y="0"/>
            <a:ext cx="3592202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20"/>
          <p:cNvCxnSpPr/>
          <p:nvPr/>
        </p:nvCxnSpPr>
        <p:spPr>
          <a:xfrm flipH="1" rot="10800000">
            <a:off x="2309650" y="3513525"/>
            <a:ext cx="5565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949" y="1157750"/>
            <a:ext cx="46267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