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1ec84f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1ec84f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1ec84f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1ec84f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98b4d8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98b4d8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98b4d8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898b4d8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1ec84fc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1ec84f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1ec84f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1ec84f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1ec84f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1ec84f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1ec84f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1ec84f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1ec84fc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1ec84f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1ec84f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1ec84f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1ec84f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1ec84f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1ec84f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1ec84f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1ec84fc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1ec84f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1ec84f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1ec84f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e5887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e5887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203eb8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203eb8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a0ba56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a0ba56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a0ba56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a0ba56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1ec84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1ec84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1ec84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1ec84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24x7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different between production and dev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interaction and communications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a task twice, automate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automate what you don’t understand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Eliminates mundane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Reduces human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you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Silo-busting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1ec84f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1ec84f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1ec84f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1ec84f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1ec84f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1ec84f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1ec84f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1ec84f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1ec84f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1ec84f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562" y="1335600"/>
            <a:ext cx="6242876" cy="27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 Systems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37" y="1297211"/>
            <a:ext cx="7305226" cy="24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17250" y="4109425"/>
            <a:ext cx="8199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Microsoft Configuration Management (CM) - Windows GUI, Point and click.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YAML?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Serialization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 an object as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readable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Whitespace delimited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 support for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Integers, Floats, Timestamps, Collections, Strings, Dictionary (key:value)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two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Dump (Present) and Load (Construct)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https://yaml.org/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4" y="0"/>
            <a:ext cx="90328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27" y="0"/>
            <a:ext cx="64669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Ansible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Ansible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configuration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/etc/ansible/ansible.cfg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configuration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~/.ansible.cfg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Install sudo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Copy a sudoers file to server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Correct permissions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group named sudo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users to sudo 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and virtualenv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ip is a tool for </a:t>
            </a:r>
            <a:r>
              <a:rPr lang="en"/>
              <a:t>installing</a:t>
            </a:r>
            <a:r>
              <a:rPr lang="en"/>
              <a:t> and managing Python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psycopg2 - PostgreSQL database 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Bundled with Python &gt;=3.4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PyPi (Python Package Index) is a software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221,549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virtualenv is a tool to isolate your Python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Separates libraries from the system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different applications require conflicting versions of a package?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install everything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/usr/lib/python3.6/site-packages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environments have their own installation directories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different projects or use different applications within their own virtual environments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virtualenv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install virtualenv python3-virtualenv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virtualenv -p python3 path/env_name</a:t>
            </a:r>
            <a:r>
              <a:rPr lang="en"/>
              <a:t> — create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source path/env_name/bin/activate</a:t>
            </a:r>
            <a:r>
              <a:rPr lang="en"/>
              <a:t> — activate environment (Unix)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 is installed into the environment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ssh $NETID@banyan.engr.unr.edu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mkdir confman &amp;&amp; cd confman/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virtualenv -p python3 ansible_env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source ansible_env/bin/activate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pip install ansible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configuration </a:t>
            </a:r>
            <a:r>
              <a:rPr lang="en"/>
              <a:t>management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programming paradigm does configuration management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elements of configuration management?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some common configuration management tasks?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$HOME/.ansible.cfg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[defaults]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private_key_file = /home/$NETID/.ssh/server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remote_user = root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$HOME/hosts.yml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[vm]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cs447-newellz2.ncr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[vm:vars]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ansible_python_interpreter=/usr/bin/python3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host_key_checking = False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ansible_ssh_common_args='-o StrictHostKeyChecking=no'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#Test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ansible -i hosts.yml -m ping vm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#Let’s do something more advanced now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Ansible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OpenSSH Server or WinRM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new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alpha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Quite exciting, it replaces WinRM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WinRM was HTTP 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https://docs.microsoft.com/en-us/windows-server/administration/openssh/openssh_install_firstuse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	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and Install SSH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Add-WindowsCapability OpenSSH.Server~~~0.0.1.0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Add-WindowsCapability OpenSSH.Client~~~0.0.1.0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#Generate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#Modify C:\ProgramData\ssh\administrator_authorized_keys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Tasks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and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Registry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“Shell”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cmd.exe or powershell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cmd.exe is the default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HKLM/Software/OpenSSH DefaultShell:string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Tasks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https://galaxy.ansible.com/community/general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r>
              <a:rPr lang="en"/>
              <a:t>Management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should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when dealing with </a:t>
            </a:r>
            <a:r>
              <a:rPr lang="en"/>
              <a:t>heterogeneity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Debian, Ubuntu, CentOS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Windows: 10, Server 2012, Server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 (CM)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0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Automates the management of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 toil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 - </a:t>
            </a:r>
            <a:r>
              <a:rPr b="1" lang="en"/>
              <a:t>ansible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- Salt, Puppet, Chef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File Configurations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Ansible, Salt - Yet Another Markup Language (YAML)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Puppet - Ruby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Chef - IDK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Agile-like development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software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Managing cloud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CLAMS - Culture, Lean, Automation, Measurement, 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 in a Nutshell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Shell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Chaos - (Less time and micromanagey)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Procedural - violates a core Unix programming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Management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state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changes in revision control (git)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Declarative - Describe the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- create user, install package, copy files, modify configuration.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Dangers of Configuration Management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standardization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Lexicons differ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Puppet - Agent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Ansible - 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doesn’t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mix CM with ad-hoc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Snowflake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Steep learning curves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 with large “code” 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Slows down development initially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Configuration Management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and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Small-scale tasks and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Out-of-the-box tasks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or remove users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Copy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Render templates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lines to config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 shell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Applied repeatedly without causing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Cross-platform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Configuration Management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configuration templates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scopes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Scalars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Dictionaries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Discovers descriptive facts of client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Extensible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Configuration Management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Handlers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 to perform after a change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 web server after config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Associate tasks to specific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Bundles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Collection of operations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Setting up WWW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</a:t>
            </a:r>
            <a:r>
              <a:rPr lang="en"/>
              <a:t>Inventory</a:t>
            </a:r>
            <a:r>
              <a:rPr lang="en"/>
              <a:t> and 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daemon - Pull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-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