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E14046-3116-4A43-9032-FAC3404D3FFB}">
  <a:tblStyle styleId="{55E14046-3116-4A43-9032-FAC3404D3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nu.org/software/grub/manual/grub/grub.html#search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bcd922f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bcd922f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in the 1980’s by IBM. 32 bit values for starting offset and length of a partition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446 bytes – Bootstrap.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 bytes – Partition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bytes – Signature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 128 primary partitions, no limit on disk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9e42e3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9e42e3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9e42e3f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9e42e3f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of Directors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9.4 zettabytes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Bootloader is useful for loading kernel modules like proprietary modules (nvidia, mellanox, etc.)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42527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42527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SuperMicro Motherboard - Whitebox board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42527f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42527f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42527f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42527f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-enable-kvm Kernel Based Virtual Machine, Use CPU HVM feature to do virtualization.</a:t>
            </a:r>
            <a:br>
              <a:rPr lang="en"/>
            </a:br>
            <a:r>
              <a:rPr lang="en"/>
              <a:t>Symmetric multiprocessing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42527f0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42527f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 UEFI 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efibootmgr - Read the book. Understand it’s for modify EFI boot order and options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6bc027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6bc02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LILO (Linux Loader) was the older linux bootloader.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af5a546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af5a546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6bc027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6bc027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to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to initramfs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9e42e3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9e42e3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to identify the configured bootable partition, then load and execute its volume boot record (VBR) as a chain loader.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is loaded. Proceeds without external input. Firmware loads simple program located, most often, on disk. (Operating System not Found)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Kernel the bootloader finds it’s configuration and interprets it. It can proceed without external input but can be interrupted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 scripts, first initramfs then on the root filesystem. Systemd now, System V previous, upstart a while ago and launchd on macOS.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6bc027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6bc027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37a6d2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37a6d2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41414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This module provides support for reading and writing (I/O) files that are compressed with lzop. "lzop" is similar to Gzip and uses the LZO compression library.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6bc0271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6bc0271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 - read only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- path to root 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- configures a serial port for TTY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net.ifnames - configure eth0 instead of predictable interface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442527f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442527f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989e6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989e6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GRUB 2 has more reliable ways to find its own files and those of target kernels on multiple-disk systems, and has commands (see </a:t>
            </a:r>
            <a:r>
              <a:rPr lang="en" sz="1200">
                <a:solidFill>
                  <a:srgbClr val="100070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search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 to find devices using file system labels or Universally Unique Identifiers (UUIDs).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9e42e3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a9e42e3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kernel controls everything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9e42e3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a9e42e3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442527f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442527f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bcd922f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bcd922f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c0fe7f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c0fe7f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Tftp - networking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UDP only - no TCP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1025c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1025c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initramfs is for loading kernel modules dynamically and finding the rootfs to mount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 is pid 1 because it’s the first process to run during 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Systemd was developed initially by one guy who worked at red 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now works at microsoft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now has their own linux distribution (Azure Linux)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a6bc0271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a6bc0271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glosses over the initramfs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	File formats and conventions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	System administration commands and daemons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4cd77ac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4cd77a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 has different versions between linux, bsd, etc.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a6bc027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a6bc027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MODULES: [ most | netboot | dep | list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most - Add most filesystem and all harddrive drivers.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dep - Try and guess which modules to 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netboot - Add the base modules, network modules, but skip block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list - Only include modules from the 'additional modules'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BUSYBOX: [ y | n | auto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Use busybox shell and utilities.  If set to n, klibc utilities will be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If set to auto (or unset), busybox will be used if installed and klibc 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be used otherwise.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COMPRESS: [ gzip | bzip2 | lzma | lzop | xz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DEVICE: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Specify a specific network interface, like eth0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Overridden by optional ip= bootarg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a6bc0271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a6bc027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6dfbc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a6dfbc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a6dfbce9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a6dfbce9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89b55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89b55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stage bootloader is the first 512 bytes of the boot drive; indicates where to jump to for stage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stage bootloader loads kernel and initramfs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42527f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42527f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disagree with the first point. There is a significant amount of control in the BIOS.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powers everything on. Firmware codes, beeps.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Input Output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Unified Extensible Firmware Interface (UEFI)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9e42e3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9e42e3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meets software. Created in the 1980’s by IBM. 32 bit values for starting offset and length of a partition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446 bytes – Bootstrap.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 bytes – Partition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bytes – Signature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f5a546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af5a546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bcd922f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bcd922f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521e7a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521e7a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iki.archlinux.org/index.php/GRUB#Boot_menu_entry_example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Booting and System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BIOS+MBR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Stage 1 - </a:t>
            </a:r>
            <a:r>
              <a:rPr lang="en" sz="1700"/>
              <a:t>Boots with Master Boot Record (MBR)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Boot block - The first 512B (446B for bootstrapping) of the disk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Stage 1.5- core.img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Drivers for the Filesystem</a:t>
            </a:r>
            <a:endParaRPr sz="13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1300"/>
              <a:t>Before the 64th disk block. ~32Kb of storage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1MiB Reserved for “stuff”</a:t>
            </a:r>
            <a:endParaRPr sz="1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300"/>
              <a:t>Partition selected by the “boot” flag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Stage 2 - Execute the bootloader (GRUB).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Chainloading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Downsides</a:t>
            </a:r>
            <a:endParaRPr b="1"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Maximum disk size &lt;= 2TiB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Hardware support. 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primary partitions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dd if=/dev/vda of=/tmp/mbr.bin bs=512 count=1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fdisk -l ./mbr.bin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Disk ./mbr.bin: 512 B, 512 bytes, 1 sectors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Units: sectors of 1 * 512 = 512 bytes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Sector size (logical/physical): 512 bytes / 512 bytes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I/O size (minimum/optimal): 512 bytes / 512 bytes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Disklabel type: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Disk identifier: 0xc8571a47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Device     Boot Start       End   Sectors Size Id Type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./mbr.bin1 *    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2048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134217727 134215680  64G 83 Linux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UEFI - Unified Extensible Firmware Interface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 Partition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disk partitioning scheme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EFI System Partition (ESP) - FAT32 partition for grub, kernels and initramfs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bootloader is technically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use a bootloader for legacy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EFISTUB - https://wiki.archlinux.org/index.php/EFISTUB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Partitioning</a:t>
            </a:r>
            <a:r>
              <a:rPr lang="en"/>
              <a:t>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Loading drivers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Intel, ARM, AMD, AMI, Apple, Dell, Microsoft, IBM, Lenovo, HP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44950" y="4598175"/>
            <a:ext cx="3668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efibootmgr(8)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753" y="0"/>
            <a:ext cx="49864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20" y="0"/>
            <a:ext cx="64429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qemu-system-x86_64 -enable-kvm 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BB6622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-name test 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BB6622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-m </a:t>
            </a:r>
            <a:r>
              <a:rPr lang="en">
                <a:solidFill>
                  <a:srgbClr val="6012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2048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BB6622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-smp </a:t>
            </a:r>
            <a:r>
              <a:rPr lang="en">
                <a:solidFill>
                  <a:srgbClr val="6012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,sockets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6012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,cores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6012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,threads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6012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000000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-vga std 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000000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-usb 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000000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-drive </a:t>
            </a:r>
            <a:r>
              <a:rPr lang="en">
                <a:solidFill>
                  <a:srgbClr val="AA4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pflash,format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raw,readonly,file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/usr/share/OVMF/OVMF_CODE.fd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000000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-drive </a:t>
            </a:r>
            <a:r>
              <a:rPr lang="en">
                <a:solidFill>
                  <a:srgbClr val="AA4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pflash,format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raw,file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/var/local/OVMF_VARS_n.fd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000000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-drive </a:t>
            </a:r>
            <a:r>
              <a:rPr lang="en">
                <a:solidFill>
                  <a:srgbClr val="001294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raw,media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cdrom,readonly,file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ubuntu.iso 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000000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-drive </a:t>
            </a:r>
            <a:r>
              <a:rPr b="1" lang="en">
                <a:solidFill>
                  <a:srgbClr val="001294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1"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/var/local/n.img,if</a:t>
            </a:r>
            <a:r>
              <a:rPr b="1"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virtio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B6622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endParaRPr>
              <a:solidFill>
                <a:srgbClr val="000000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-cpu host,kvm</a:t>
            </a:r>
            <a:r>
              <a:rPr lang="en">
                <a:solidFill>
                  <a:srgbClr val="AA2211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3F5F7"/>
                </a:highlight>
                <a:latin typeface="Consolas"/>
                <a:ea typeface="Consolas"/>
                <a:cs typeface="Consolas"/>
                <a:sym typeface="Consolas"/>
              </a:rPr>
              <a:t>off</a:t>
            </a:r>
            <a:endParaRPr>
              <a:solidFill>
                <a:srgbClr val="000000"/>
              </a:solidFill>
              <a:highlight>
                <a:srgbClr val="F3F5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47638"/>
            <a:ext cx="611505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GRUB- GRand Unified Boot loader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in Ubuntu since 9.10 (October 2009)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LILO prior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grub2 the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grub-pc for BIOS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grub-efi for EFI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/boot/grub/grub.cfg</a:t>
            </a:r>
            <a:r>
              <a:rPr lang="en"/>
              <a:t> stores the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Most distro’s include scripts for generating a grub.cfg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grub-mkconfig - Generates a config to stdout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update-grub2 - iterates over partitions and kernels to create a menu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grub-install - installs the stage1 and stage 1.5 bootloader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124" y="186400"/>
            <a:ext cx="4177751" cy="44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43825" y="4651825"/>
            <a:ext cx="84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BIOS/MBR Boot Process.” NeoSmart Knowledgebase, 28 Feb. 2015, neosmart.net/wiki/mbr-boot-process/. </a:t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1670550" y="2875100"/>
            <a:ext cx="5433600" cy="114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333350" y="4731325"/>
            <a:ext cx="8499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https://wiki.archlinux.org/index.php/GRUB#Boot_menu_entry_examples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1760"/>
            <a:ext cx="9143999" cy="161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43313"/>
            <a:ext cx="73723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946788"/>
            <a:ext cx="64198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Finding, loading, and running bootstrapping code                        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Finding, loading, and running the OS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startup scripts and system daemons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process hygiene and managing system state transitions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93200" y="8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 update-grub2 grub.cfg looks like...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0" y="1665788"/>
            <a:ext cx="9143999" cy="253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2"/>
          <p:cNvCxnSpPr>
            <a:stCxn id="186" idx="1"/>
          </p:cNvCxnSpPr>
          <p:nvPr/>
        </p:nvCxnSpPr>
        <p:spPr>
          <a:xfrm rot="10800000">
            <a:off x="1474375" y="1223000"/>
            <a:ext cx="999600" cy="50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2"/>
          <p:cNvSpPr/>
          <p:nvPr/>
        </p:nvSpPr>
        <p:spPr>
          <a:xfrm>
            <a:off x="2473975" y="1665800"/>
            <a:ext cx="1232400" cy="12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285850" y="759150"/>
            <a:ext cx="1992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grouping of entries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93200" y="1793000"/>
            <a:ext cx="4394700" cy="16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32"/>
          <p:cNvCxnSpPr>
            <a:stCxn id="188" idx="3"/>
            <a:endCxn id="190" idx="1"/>
          </p:cNvCxnSpPr>
          <p:nvPr/>
        </p:nvCxnSpPr>
        <p:spPr>
          <a:xfrm flipH="1" rot="10800000">
            <a:off x="4487900" y="1093550"/>
            <a:ext cx="84000" cy="78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2"/>
          <p:cNvSpPr txBox="1"/>
          <p:nvPr/>
        </p:nvSpPr>
        <p:spPr>
          <a:xfrm>
            <a:off x="4572000" y="521300"/>
            <a:ext cx="22104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--id may be used to associate unique identifier with a menu entry. GRUB_DEFAULT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706075" y="1959500"/>
            <a:ext cx="2042400" cy="12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32"/>
          <p:cNvCxnSpPr>
            <a:endCxn id="191" idx="1"/>
          </p:cNvCxnSpPr>
          <p:nvPr/>
        </p:nvCxnSpPr>
        <p:spPr>
          <a:xfrm flipH="1" rot="10800000">
            <a:off x="496075" y="2023100"/>
            <a:ext cx="210000" cy="231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2"/>
          <p:cNvSpPr txBox="1"/>
          <p:nvPr/>
        </p:nvSpPr>
        <p:spPr>
          <a:xfrm>
            <a:off x="344675" y="4328825"/>
            <a:ext cx="2403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/>
              <a:t>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/>
              <a:t>.</a:t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706075" y="2086700"/>
            <a:ext cx="2042400" cy="12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2"/>
          <p:cNvCxnSpPr>
            <a:stCxn id="196" idx="1"/>
            <a:endCxn id="194" idx="3"/>
          </p:cNvCxnSpPr>
          <p:nvPr/>
        </p:nvCxnSpPr>
        <p:spPr>
          <a:xfrm rot="10800000">
            <a:off x="2748600" y="2150425"/>
            <a:ext cx="520800" cy="257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2"/>
          <p:cNvSpPr txBox="1"/>
          <p:nvPr/>
        </p:nvSpPr>
        <p:spPr>
          <a:xfrm>
            <a:off x="3269400" y="4438075"/>
            <a:ext cx="25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inserts a grub module.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insmod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673025"/>
            <a:ext cx="85206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Filesystem: fat.mod, ntfs.mod, ext2.mod, exfat.mod, xfs.mod, zfs.mod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Device: mdraid1x.mod, lvm.mod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Compression: lzopio.mod, gzio.mod, xzio.mod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Important: serial.mod, luks.mod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017800" cy="6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/>
          <p:nvPr/>
        </p:nvSpPr>
        <p:spPr>
          <a:xfrm>
            <a:off x="2067575" y="2311750"/>
            <a:ext cx="1790100" cy="26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2067575" y="2000800"/>
            <a:ext cx="17397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3"/>
            <a:ext cx="9143999" cy="253017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/>
          <p:nvPr/>
        </p:nvSpPr>
        <p:spPr>
          <a:xfrm flipH="1" rot="10800000">
            <a:off x="664050" y="2942175"/>
            <a:ext cx="7547100" cy="1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4"/>
          <p:cNvCxnSpPr>
            <a:stCxn id="212" idx="1"/>
          </p:cNvCxnSpPr>
          <p:nvPr/>
        </p:nvCxnSpPr>
        <p:spPr>
          <a:xfrm flipH="1">
            <a:off x="630450" y="3021975"/>
            <a:ext cx="33600" cy="105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4"/>
          <p:cNvSpPr txBox="1"/>
          <p:nvPr/>
        </p:nvSpPr>
        <p:spPr>
          <a:xfrm>
            <a:off x="487550" y="4068275"/>
            <a:ext cx="454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linux kernel_filepath kernel_args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4"/>
          <p:cNvSpPr/>
          <p:nvPr/>
        </p:nvSpPr>
        <p:spPr>
          <a:xfrm flipH="1" rot="10800000">
            <a:off x="664050" y="3244475"/>
            <a:ext cx="7547100" cy="1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34"/>
          <p:cNvCxnSpPr>
            <a:stCxn id="215" idx="0"/>
            <a:endCxn id="217" idx="1"/>
          </p:cNvCxnSpPr>
          <p:nvPr/>
        </p:nvCxnSpPr>
        <p:spPr>
          <a:xfrm>
            <a:off x="4437600" y="3404075"/>
            <a:ext cx="442800" cy="95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4"/>
          <p:cNvSpPr txBox="1"/>
          <p:nvPr/>
        </p:nvSpPr>
        <p:spPr>
          <a:xfrm>
            <a:off x="4880400" y="3993125"/>
            <a:ext cx="31314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to the initial RAM filesystem initramfs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1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GRUB - /etc/default/grub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62" y="1318626"/>
            <a:ext cx="8073074" cy="319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grub2 commands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00" y="1425775"/>
            <a:ext cx="6282726" cy="28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between hardware and software.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Drivers - SATA, SCSI, USB, PCIe, RAID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Monolithic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Modular, lsmod, rmmod insmod, and modprobe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interfaces to hardware and low-level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/sys/devices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520600" cy="2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12" y="0"/>
            <a:ext cx="7728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4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Disable most log messages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GRUB_CMDLINE_LINUX_DEFAULT="quiet"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#Disable power conservation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GRUB_CMDLINE_LINUX_DEFAULT="intel_idle.max_cstate=0 processor.max_cstate=1 intel_pstate=disable"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#Change init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GRUB_CMDLINE_LINUX_DEFAULT="init=/bin/bash"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U-Boot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 Stage 2 Bootloader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Primarily for embedded 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UART or Serial Port for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DHCP - Dynamic Host Control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TFTP -Trivial File Transfer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GPIO Manipulation - General Purpose Input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MMC - Block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 - UDP, ICMP, ARP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Loading the kernel over serial via modem commands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 Boot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8980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{55E14046-3116-4A43-9032-FAC3404D3FFB}</a:tableStyleId>
              </a:tblPr>
              <a:tblGrid>
                <a:gridCol w="3347950"/>
              </a:tblGrid>
              <a:tr h="6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BIOS or UEFI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Bootloader (GRUB)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Kernel and initramfs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initramfs init (shell script)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systemd init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/>
          <p:nvPr/>
        </p:nvSpPr>
        <p:spPr>
          <a:xfrm>
            <a:off x="4455875" y="1504250"/>
            <a:ext cx="201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471500" y="2078100"/>
            <a:ext cx="201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455875" y="2699850"/>
            <a:ext cx="201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471500" y="3321600"/>
            <a:ext cx="201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initramfs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initramfs is a gzipped </a:t>
            </a:r>
            <a:r>
              <a:rPr b="1" i="1" lang="en"/>
              <a:t>cpio </a:t>
            </a:r>
            <a:r>
              <a:rPr lang="en"/>
              <a:t>archive.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boot time, the kernel unpacks that archive into a RAM disk,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mounts and uses it as initial root file system.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finding of the root device happens in this early userspace.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update-initramfs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/etc/initramfs-tools/update-initramfs.conf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update-initramfs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update-initramfs 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cpio?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It’s a standard format. Device Drivers. 1996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Not as </a:t>
            </a:r>
            <a:r>
              <a:rPr lang="en"/>
              <a:t>popular</a:t>
            </a:r>
            <a:r>
              <a:rPr lang="en"/>
              <a:t> as tar </a:t>
            </a:r>
            <a:r>
              <a:rPr lang="en"/>
              <a:t>because</a:t>
            </a:r>
            <a:r>
              <a:rPr lang="en"/>
              <a:t> the cmdline arguments are horrendous.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Simpler and cleaner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Spec is 26k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 hasn’t been standardized.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 internal format. Already existed inside the kernel.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 Viro (kernel developer) made the decision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"tar is ugly as hell and not going to be supported on the kernel side"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https://www.kernel.org/doc/Documentation/filesystems/ramfs-rootfs-initramfs.txt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initramfs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555849" cy="38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initramfs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49625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busybox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Swiss Army Knife of Embedded Linux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tiny versions of many common UNIX utilities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ls, bash(ash), cat, chown, chmod, mv, uniq, less, mount, umount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Multi-call binary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/bin/busybox 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Symlinked to /bin, IE: ln -s /bin/busybox /bin/ls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compiled with a different number of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 by default has a lot less in initramfs-tools.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busybox - all-in-one </a:t>
            </a:r>
            <a:endParaRPr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225" y="943575"/>
            <a:ext cx="5505050" cy="41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40075" y="2775050"/>
            <a:ext cx="5415600" cy="168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547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Power-on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Power-on Self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Stage Bootloader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Stage Bootloader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loads drivers and initializes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processes / daemons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server starts and binds network socket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server starts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40075" y="1112450"/>
            <a:ext cx="5415600" cy="16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990075" y="1065088"/>
            <a:ext cx="733500" cy="166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990075" y="2828450"/>
            <a:ext cx="733500" cy="166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931450" y="1696300"/>
            <a:ext cx="17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931450" y="3459650"/>
            <a:ext cx="17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userspace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boot process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“Administrators have little direct, interactive control over most of the steps required to boot a system.”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Input Output System (BIOS) or </a:t>
            </a:r>
            <a:br>
              <a:rPr lang="en"/>
            </a:br>
            <a:r>
              <a:rPr lang="en"/>
              <a:t>Unified Extensible Firmware Interface (UEFI)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BIOS is legacy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UEFI is the current revision of EFI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Power-On Self Test - P.O.S.T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Test of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Processors, RAM and Graphics (GPU)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Compatibility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235675" y="2034425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BIOS - Basic Input Output System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time hardware meets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level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1975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Mode - 16-bit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Backwards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USB Support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 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 Menu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PCI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CPU + RAM Configuration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1105"/>
            <a:ext cx="9143998" cy="3441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3825" y="4651825"/>
            <a:ext cx="84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BIOS/MBR Boot Process.” NeoSmart Knowledgebase, 28 Feb. 2015, neosmart.net/wiki/mbr-boot-process/.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BIOS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still used today.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Legacy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Machines - QEMU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https://github.com/coreboot/seabios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913" y="2341379"/>
            <a:ext cx="4946176" cy="24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